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8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9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379" r:id="rId3"/>
    <p:sldId id="382" r:id="rId4"/>
    <p:sldId id="359" r:id="rId5"/>
    <p:sldId id="358" r:id="rId6"/>
    <p:sldId id="258" r:id="rId7"/>
    <p:sldId id="271" r:id="rId8"/>
    <p:sldId id="265" r:id="rId9"/>
    <p:sldId id="267" r:id="rId10"/>
    <p:sldId id="365" r:id="rId11"/>
    <p:sldId id="269" r:id="rId12"/>
    <p:sldId id="270" r:id="rId13"/>
    <p:sldId id="272" r:id="rId14"/>
    <p:sldId id="273" r:id="rId15"/>
    <p:sldId id="276" r:id="rId16"/>
    <p:sldId id="278" r:id="rId17"/>
    <p:sldId id="277" r:id="rId18"/>
    <p:sldId id="279" r:id="rId19"/>
    <p:sldId id="280" r:id="rId20"/>
    <p:sldId id="281" r:id="rId21"/>
    <p:sldId id="371" r:id="rId22"/>
    <p:sldId id="282" r:id="rId23"/>
    <p:sldId id="367" r:id="rId24"/>
    <p:sldId id="369" r:id="rId25"/>
    <p:sldId id="370" r:id="rId26"/>
    <p:sldId id="295" r:id="rId27"/>
    <p:sldId id="296" r:id="rId28"/>
    <p:sldId id="298" r:id="rId29"/>
    <p:sldId id="299" r:id="rId30"/>
    <p:sldId id="300" r:id="rId31"/>
    <p:sldId id="307" r:id="rId32"/>
    <p:sldId id="308" r:id="rId33"/>
    <p:sldId id="375" r:id="rId34"/>
    <p:sldId id="376" r:id="rId35"/>
    <p:sldId id="377" r:id="rId36"/>
    <p:sldId id="373" r:id="rId37"/>
    <p:sldId id="313" r:id="rId38"/>
    <p:sldId id="314" r:id="rId39"/>
    <p:sldId id="315" r:id="rId40"/>
    <p:sldId id="316" r:id="rId41"/>
    <p:sldId id="384" r:id="rId42"/>
    <p:sldId id="386" r:id="rId43"/>
    <p:sldId id="387" r:id="rId44"/>
    <p:sldId id="324" r:id="rId45"/>
    <p:sldId id="325" r:id="rId46"/>
    <p:sldId id="378" r:id="rId47"/>
    <p:sldId id="380" r:id="rId48"/>
    <p:sldId id="388" r:id="rId49"/>
    <p:sldId id="374" r:id="rId50"/>
  </p:sldIdLst>
  <p:sldSz cx="12192000" cy="6858000"/>
  <p:notesSz cx="6858000" cy="9144000"/>
  <p:embeddedFontLst>
    <p:embeddedFont>
      <p:font typeface="BM HANNA" panose="02000503000000020003" pitchFamily="2" charset="-127"/>
      <p:regular r:id="rId52"/>
    </p:embeddedFont>
    <p:embeddedFont>
      <p:font typeface="Consolas" panose="020B0609020204030204" pitchFamily="49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the programmer's brain" id="{25EDDA93-44B8-F94F-8540-9C83B58EA259}">
          <p14:sldIdLst>
            <p14:sldId id="256"/>
          </p14:sldIdLst>
        </p14:section>
        <p14:section name="Intro" id="{F169B3A2-09FC-0642-9262-6CAD9C9C9ADD}">
          <p14:sldIdLst>
            <p14:sldId id="379"/>
            <p14:sldId id="382"/>
            <p14:sldId id="359"/>
            <p14:sldId id="358"/>
          </p14:sldIdLst>
        </p14:section>
        <p14:section name="S’ameliorer a la lecture de code" id="{84509732-DA07-4947-9F8D-EDE141BAB091}">
          <p14:sldIdLst>
            <p14:sldId id="258"/>
            <p14:sldId id="271"/>
            <p14:sldId id="265"/>
            <p14:sldId id="267"/>
            <p14:sldId id="365"/>
            <p14:sldId id="269"/>
            <p14:sldId id="270"/>
            <p14:sldId id="272"/>
            <p14:sldId id="273"/>
            <p14:sldId id="276"/>
            <p14:sldId id="278"/>
            <p14:sldId id="277"/>
            <p14:sldId id="279"/>
            <p14:sldId id="280"/>
            <p14:sldId id="281"/>
            <p14:sldId id="371"/>
            <p14:sldId id="282"/>
            <p14:sldId id="367"/>
            <p14:sldId id="369"/>
            <p14:sldId id="370"/>
          </p14:sldIdLst>
        </p14:section>
        <p14:section name="Lecture de code complexe" id="{FF0A44FE-B528-134F-9926-22449FDB46DF}">
          <p14:sldIdLst>
            <p14:sldId id="295"/>
            <p14:sldId id="296"/>
            <p14:sldId id="298"/>
            <p14:sldId id="299"/>
            <p14:sldId id="300"/>
            <p14:sldId id="307"/>
            <p14:sldId id="308"/>
            <p14:sldId id="375"/>
            <p14:sldId id="376"/>
            <p14:sldId id="377"/>
            <p14:sldId id="373"/>
          </p14:sldIdLst>
        </p14:section>
        <p14:section name="Guidelines pour écrire du meilleur code" id="{644E94CF-3DEF-4942-8B44-8F19905D3CF3}">
          <p14:sldIdLst>
            <p14:sldId id="313"/>
            <p14:sldId id="314"/>
            <p14:sldId id="315"/>
            <p14:sldId id="316"/>
            <p14:sldId id="384"/>
            <p14:sldId id="386"/>
            <p14:sldId id="387"/>
            <p14:sldId id="324"/>
            <p14:sldId id="325"/>
            <p14:sldId id="378"/>
          </p14:sldIdLst>
        </p14:section>
        <p14:section name="Conclusion" id="{102660B9-A37A-7441-8A3F-79E00ED79E80}">
          <p14:sldIdLst>
            <p14:sldId id="380"/>
            <p14:sldId id="388"/>
            <p14:sldId id="3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2" roundtripDataSignature="AMtx7mi66raeZFmtq8jL8Ck63AlRyG3G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B80E"/>
    <a:srgbClr val="000000"/>
    <a:srgbClr val="AFD400"/>
    <a:srgbClr val="FF6D3F"/>
    <a:srgbClr val="F5F0E1"/>
    <a:srgbClr val="322B2C"/>
    <a:srgbClr val="2DA2DD"/>
    <a:srgbClr val="D10A22"/>
    <a:srgbClr val="1D1F22"/>
    <a:srgbClr val="000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91DD53-ABD7-EB4D-BB46-A9D3B71C1D40}" v="2" dt="2025-06-13T15:27:01.4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34"/>
    <p:restoredTop sz="76809"/>
  </p:normalViewPr>
  <p:slideViewPr>
    <p:cSldViewPr snapToGrid="0">
      <p:cViewPr varScale="1">
        <p:scale>
          <a:sx n="92" d="100"/>
          <a:sy n="92" d="100"/>
        </p:scale>
        <p:origin x="100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microsoft.com/office/2016/11/relationships/changesInfo" Target="changesInfos/changesInfo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102" Type="http://customschemas.google.com/relationships/presentationmetadata" Target="meta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103" Type="http://schemas.openxmlformats.org/officeDocument/2006/relationships/presProps" Target="presProps.xml"/><Relationship Id="rId108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an Thirion" userId="5bcfa94ed0e6ea65" providerId="LiveId" clId="{85C1CE08-E361-AB4A-979B-EF25829E7B2A}"/>
    <pc:docChg chg="undo custSel addSld modSld modSection">
      <pc:chgData name="Yoan Thirion" userId="5bcfa94ed0e6ea65" providerId="LiveId" clId="{85C1CE08-E361-AB4A-979B-EF25829E7B2A}" dt="2024-06-24T19:21:30.907" v="41" actId="1076"/>
      <pc:docMkLst>
        <pc:docMk/>
      </pc:docMkLst>
      <pc:sldChg chg="addSp delSp modSp mod">
        <pc:chgData name="Yoan Thirion" userId="5bcfa94ed0e6ea65" providerId="LiveId" clId="{85C1CE08-E361-AB4A-979B-EF25829E7B2A}" dt="2024-06-24T19:15:51.639" v="5" actId="14100"/>
        <pc:sldMkLst>
          <pc:docMk/>
          <pc:sldMk cId="3609441364" sldId="257"/>
        </pc:sldMkLst>
      </pc:sldChg>
      <pc:sldChg chg="addSp delSp modSp mod">
        <pc:chgData name="Yoan Thirion" userId="5bcfa94ed0e6ea65" providerId="LiveId" clId="{85C1CE08-E361-AB4A-979B-EF25829E7B2A}" dt="2024-06-24T19:21:30.907" v="41" actId="1076"/>
        <pc:sldMkLst>
          <pc:docMk/>
          <pc:sldMk cId="3676107339" sldId="383"/>
        </pc:sldMkLst>
      </pc:sldChg>
      <pc:sldChg chg="add">
        <pc:chgData name="Yoan Thirion" userId="5bcfa94ed0e6ea65" providerId="LiveId" clId="{85C1CE08-E361-AB4A-979B-EF25829E7B2A}" dt="2024-06-24T19:15:43.129" v="0" actId="2890"/>
        <pc:sldMkLst>
          <pc:docMk/>
          <pc:sldMk cId="3541769426" sldId="389"/>
        </pc:sldMkLst>
      </pc:sldChg>
    </pc:docChg>
  </pc:docChgLst>
  <pc:docChgLst>
    <pc:chgData name="Yoan Thirion" userId="5bcfa94ed0e6ea65" providerId="LiveId" clId="{F543B6F1-F766-8449-904F-F0E1266ACE63}"/>
    <pc:docChg chg="modSld">
      <pc:chgData name="Yoan Thirion" userId="5bcfa94ed0e6ea65" providerId="LiveId" clId="{F543B6F1-F766-8449-904F-F0E1266ACE63}" dt="2024-06-05T05:45:09.773" v="8" actId="20577"/>
      <pc:docMkLst>
        <pc:docMk/>
      </pc:docMkLst>
      <pc:sldChg chg="modSp">
        <pc:chgData name="Yoan Thirion" userId="5bcfa94ed0e6ea65" providerId="LiveId" clId="{F543B6F1-F766-8449-904F-F0E1266ACE63}" dt="2024-06-05T05:45:09.773" v="8" actId="20577"/>
        <pc:sldMkLst>
          <pc:docMk/>
          <pc:sldMk cId="522731025" sldId="280"/>
        </pc:sldMkLst>
      </pc:sldChg>
    </pc:docChg>
  </pc:docChgLst>
  <pc:docChgLst>
    <pc:chgData name="Yoan Thirion" userId="5bcfa94ed0e6ea65" providerId="LiveId" clId="{9991DD53-ABD7-EB4D-BB46-A9D3B71C1D40}"/>
    <pc:docChg chg="undo custSel modSld">
      <pc:chgData name="Yoan Thirion" userId="5bcfa94ed0e6ea65" providerId="LiveId" clId="{9991DD53-ABD7-EB4D-BB46-A9D3B71C1D40}" dt="2025-06-13T15:27:01.462" v="3" actId="478"/>
      <pc:docMkLst>
        <pc:docMk/>
      </pc:docMkLst>
      <pc:sldChg chg="addSp delSp mod">
        <pc:chgData name="Yoan Thirion" userId="5bcfa94ed0e6ea65" providerId="LiveId" clId="{9991DD53-ABD7-EB4D-BB46-A9D3B71C1D40}" dt="2025-06-13T15:27:01.462" v="3" actId="478"/>
        <pc:sldMkLst>
          <pc:docMk/>
          <pc:sldMk cId="3076550668" sldId="256"/>
        </pc:sldMkLst>
        <pc:spChg chg="add del">
          <ac:chgData name="Yoan Thirion" userId="5bcfa94ed0e6ea65" providerId="LiveId" clId="{9991DD53-ABD7-EB4D-BB46-A9D3B71C1D40}" dt="2025-06-13T15:27:01.128" v="2" actId="478"/>
          <ac:spMkLst>
            <pc:docMk/>
            <pc:sldMk cId="3076550668" sldId="256"/>
            <ac:spMk id="4" creationId="{725710FD-7BB7-89A2-2E72-5D27FDAD599A}"/>
          </ac:spMkLst>
        </pc:spChg>
        <pc:picChg chg="add del">
          <ac:chgData name="Yoan Thirion" userId="5bcfa94ed0e6ea65" providerId="LiveId" clId="{9991DD53-ABD7-EB4D-BB46-A9D3B71C1D40}" dt="2025-06-13T15:27:01.462" v="3" actId="478"/>
          <ac:picMkLst>
            <pc:docMk/>
            <pc:sldMk cId="3076550668" sldId="256"/>
            <ac:picMk id="1026" creationId="{135CDBFE-3F27-B334-2092-4E351372C4EB}"/>
          </ac:picMkLst>
        </pc:picChg>
      </pc:sldChg>
    </pc:docChg>
  </pc:docChgLst>
  <pc:docChgLst>
    <pc:chgData name="Yoan Thirion" userId="5bcfa94ed0e6ea65" providerId="LiveId" clId="{9433D9BA-A9BC-2445-ACC6-2E7C23C726D3}"/>
    <pc:docChg chg="undo custSel addSld delSld modSld modSection">
      <pc:chgData name="Yoan Thirion" userId="5bcfa94ed0e6ea65" providerId="LiveId" clId="{9433D9BA-A9BC-2445-ACC6-2E7C23C726D3}" dt="2024-04-05T10:57:19.090" v="281" actId="207"/>
      <pc:docMkLst>
        <pc:docMk/>
      </pc:docMkLst>
      <pc:sldChg chg="addSp delSp modSp mod">
        <pc:chgData name="Yoan Thirion" userId="5bcfa94ed0e6ea65" providerId="LiveId" clId="{9433D9BA-A9BC-2445-ACC6-2E7C23C726D3}" dt="2024-04-05T10:57:19.090" v="281" actId="207"/>
        <pc:sldMkLst>
          <pc:docMk/>
          <pc:sldMk cId="3076550668" sldId="256"/>
        </pc:sldMkLst>
      </pc:sldChg>
      <pc:sldChg chg="modSp">
        <pc:chgData name="Yoan Thirion" userId="5bcfa94ed0e6ea65" providerId="LiveId" clId="{9433D9BA-A9BC-2445-ACC6-2E7C23C726D3}" dt="2024-03-28T11:29:54.912" v="2" actId="14826"/>
        <pc:sldMkLst>
          <pc:docMk/>
          <pc:sldMk cId="2682916790" sldId="265"/>
        </pc:sldMkLst>
      </pc:sldChg>
      <pc:sldChg chg="modSp">
        <pc:chgData name="Yoan Thirion" userId="5bcfa94ed0e6ea65" providerId="LiveId" clId="{9433D9BA-A9BC-2445-ACC6-2E7C23C726D3}" dt="2024-03-28T11:30:11.962" v="3" actId="14826"/>
        <pc:sldMkLst>
          <pc:docMk/>
          <pc:sldMk cId="294693732" sldId="267"/>
        </pc:sldMkLst>
      </pc:sldChg>
      <pc:sldChg chg="addSp delSp modSp mod modAnim">
        <pc:chgData name="Yoan Thirion" userId="5bcfa94ed0e6ea65" providerId="LiveId" clId="{9433D9BA-A9BC-2445-ACC6-2E7C23C726D3}" dt="2024-03-28T11:37:03.712" v="84" actId="21"/>
        <pc:sldMkLst>
          <pc:docMk/>
          <pc:sldMk cId="1329213606" sldId="277"/>
        </pc:sldMkLst>
      </pc:sldChg>
      <pc:sldChg chg="addSp delSp modSp mod">
        <pc:chgData name="Yoan Thirion" userId="5bcfa94ed0e6ea65" providerId="LiveId" clId="{9433D9BA-A9BC-2445-ACC6-2E7C23C726D3}" dt="2024-03-28T11:40:49.302" v="112" actId="2711"/>
        <pc:sldMkLst>
          <pc:docMk/>
          <pc:sldMk cId="3421579722" sldId="279"/>
        </pc:sldMkLst>
      </pc:sldChg>
      <pc:sldChg chg="modSp mod modAnim">
        <pc:chgData name="Yoan Thirion" userId="5bcfa94ed0e6ea65" providerId="LiveId" clId="{9433D9BA-A9BC-2445-ACC6-2E7C23C726D3}" dt="2024-03-28T11:35:14.816" v="53" actId="313"/>
        <pc:sldMkLst>
          <pc:docMk/>
          <pc:sldMk cId="522731025" sldId="280"/>
        </pc:sldMkLst>
      </pc:sldChg>
      <pc:sldChg chg="del">
        <pc:chgData name="Yoan Thirion" userId="5bcfa94ed0e6ea65" providerId="LiveId" clId="{9433D9BA-A9BC-2445-ACC6-2E7C23C726D3}" dt="2024-03-28T11:41:23.839" v="113" actId="2696"/>
        <pc:sldMkLst>
          <pc:docMk/>
          <pc:sldMk cId="3379373629" sldId="283"/>
        </pc:sldMkLst>
      </pc:sldChg>
      <pc:sldChg chg="modSp mod">
        <pc:chgData name="Yoan Thirion" userId="5bcfa94ed0e6ea65" providerId="LiveId" clId="{9433D9BA-A9BC-2445-ACC6-2E7C23C726D3}" dt="2024-03-28T11:41:27.162" v="115" actId="20577"/>
        <pc:sldMkLst>
          <pc:docMk/>
          <pc:sldMk cId="1070480780" sldId="295"/>
        </pc:sldMkLst>
      </pc:sldChg>
      <pc:sldChg chg="modSp mod">
        <pc:chgData name="Yoan Thirion" userId="5bcfa94ed0e6ea65" providerId="LiveId" clId="{9433D9BA-A9BC-2445-ACC6-2E7C23C726D3}" dt="2024-03-28T11:41:29.758" v="117" actId="20577"/>
        <pc:sldMkLst>
          <pc:docMk/>
          <pc:sldMk cId="89779166" sldId="296"/>
        </pc:sldMkLst>
      </pc:sldChg>
      <pc:sldChg chg="del">
        <pc:chgData name="Yoan Thirion" userId="5bcfa94ed0e6ea65" providerId="LiveId" clId="{9433D9BA-A9BC-2445-ACC6-2E7C23C726D3}" dt="2024-03-28T11:41:39.907" v="118" actId="2696"/>
        <pc:sldMkLst>
          <pc:docMk/>
          <pc:sldMk cId="832894507" sldId="297"/>
        </pc:sldMkLst>
      </pc:sldChg>
      <pc:sldChg chg="modSp mod">
        <pc:chgData name="Yoan Thirion" userId="5bcfa94ed0e6ea65" providerId="LiveId" clId="{9433D9BA-A9BC-2445-ACC6-2E7C23C726D3}" dt="2024-03-28T11:41:54.726" v="121" actId="2711"/>
        <pc:sldMkLst>
          <pc:docMk/>
          <pc:sldMk cId="947640313" sldId="298"/>
        </pc:sldMkLst>
      </pc:sldChg>
      <pc:sldChg chg="modSp mod">
        <pc:chgData name="Yoan Thirion" userId="5bcfa94ed0e6ea65" providerId="LiveId" clId="{9433D9BA-A9BC-2445-ACC6-2E7C23C726D3}" dt="2024-03-28T11:42:13.567" v="123" actId="20577"/>
        <pc:sldMkLst>
          <pc:docMk/>
          <pc:sldMk cId="1226829573" sldId="308"/>
        </pc:sldMkLst>
      </pc:sldChg>
      <pc:sldChg chg="modSp mod">
        <pc:chgData name="Yoan Thirion" userId="5bcfa94ed0e6ea65" providerId="LiveId" clId="{9433D9BA-A9BC-2445-ACC6-2E7C23C726D3}" dt="2024-03-28T11:43:18.900" v="133" actId="20577"/>
        <pc:sldMkLst>
          <pc:docMk/>
          <pc:sldMk cId="1356357093" sldId="313"/>
        </pc:sldMkLst>
      </pc:sldChg>
      <pc:sldChg chg="del">
        <pc:chgData name="Yoan Thirion" userId="5bcfa94ed0e6ea65" providerId="LiveId" clId="{9433D9BA-A9BC-2445-ACC6-2E7C23C726D3}" dt="2024-03-28T11:44:07.069" v="136" actId="2696"/>
        <pc:sldMkLst>
          <pc:docMk/>
          <pc:sldMk cId="2922991100" sldId="322"/>
        </pc:sldMkLst>
      </pc:sldChg>
      <pc:sldChg chg="modSp mod">
        <pc:chgData name="Yoan Thirion" userId="5bcfa94ed0e6ea65" providerId="LiveId" clId="{9433D9BA-A9BC-2445-ACC6-2E7C23C726D3}" dt="2024-03-28T11:42:28.587" v="129" actId="20577"/>
        <pc:sldMkLst>
          <pc:docMk/>
          <pc:sldMk cId="2050206777" sldId="375"/>
        </pc:sldMkLst>
      </pc:sldChg>
      <pc:sldChg chg="modSp mod">
        <pc:chgData name="Yoan Thirion" userId="5bcfa94ed0e6ea65" providerId="LiveId" clId="{9433D9BA-A9BC-2445-ACC6-2E7C23C726D3}" dt="2024-03-28T11:42:42.293" v="130"/>
        <pc:sldMkLst>
          <pc:docMk/>
          <pc:sldMk cId="1654058247" sldId="376"/>
        </pc:sldMkLst>
      </pc:sldChg>
      <pc:sldChg chg="addSp modSp">
        <pc:chgData name="Yoan Thirion" userId="5bcfa94ed0e6ea65" providerId="LiveId" clId="{9433D9BA-A9BC-2445-ACC6-2E7C23C726D3}" dt="2024-03-28T11:42:59.745" v="131"/>
        <pc:sldMkLst>
          <pc:docMk/>
          <pc:sldMk cId="1373627316" sldId="377"/>
        </pc:sldMkLst>
      </pc:sldChg>
      <pc:sldChg chg="addSp delSp modSp mod">
        <pc:chgData name="Yoan Thirion" userId="5bcfa94ed0e6ea65" providerId="LiveId" clId="{9433D9BA-A9BC-2445-ACC6-2E7C23C726D3}" dt="2024-03-28T11:45:52.454" v="140" actId="14826"/>
        <pc:sldMkLst>
          <pc:docMk/>
          <pc:sldMk cId="1760057890" sldId="378"/>
        </pc:sldMkLst>
      </pc:sldChg>
      <pc:sldChg chg="addSp delSp modSp mod">
        <pc:chgData name="Yoan Thirion" userId="5bcfa94ed0e6ea65" providerId="LiveId" clId="{9433D9BA-A9BC-2445-ACC6-2E7C23C726D3}" dt="2024-03-28T11:47:21.624" v="224" actId="1076"/>
        <pc:sldMkLst>
          <pc:docMk/>
          <pc:sldMk cId="3676107339" sldId="383"/>
        </pc:sldMkLst>
      </pc:sldChg>
      <pc:sldChg chg="del">
        <pc:chgData name="Yoan Thirion" userId="5bcfa94ed0e6ea65" providerId="LiveId" clId="{9433D9BA-A9BC-2445-ACC6-2E7C23C726D3}" dt="2024-03-28T11:47:28.493" v="225" actId="2696"/>
        <pc:sldMkLst>
          <pc:docMk/>
          <pc:sldMk cId="898829005" sldId="385"/>
        </pc:sldMkLst>
      </pc:sldChg>
      <pc:sldChg chg="del">
        <pc:chgData name="Yoan Thirion" userId="5bcfa94ed0e6ea65" providerId="LiveId" clId="{9433D9BA-A9BC-2445-ACC6-2E7C23C726D3}" dt="2024-03-28T11:29:14.565" v="0" actId="2696"/>
        <pc:sldMkLst>
          <pc:docMk/>
          <pc:sldMk cId="3905100165" sldId="386"/>
        </pc:sldMkLst>
      </pc:sldChg>
      <pc:sldChg chg="add">
        <pc:chgData name="Yoan Thirion" userId="5bcfa94ed0e6ea65" providerId="LiveId" clId="{9433D9BA-A9BC-2445-ACC6-2E7C23C726D3}" dt="2024-03-28T11:44:13.018" v="137"/>
        <pc:sldMkLst>
          <pc:docMk/>
          <pc:sldMk cId="1324009496" sldId="387"/>
        </pc:sldMkLst>
      </pc:sldChg>
      <pc:sldChg chg="modSp add">
        <pc:chgData name="Yoan Thirion" userId="5bcfa94ed0e6ea65" providerId="LiveId" clId="{9433D9BA-A9BC-2445-ACC6-2E7C23C726D3}" dt="2024-03-28T11:46:22.412" v="201" actId="20577"/>
        <pc:sldMkLst>
          <pc:docMk/>
          <pc:sldMk cId="3078992554" sldId="388"/>
        </pc:sldMkLst>
      </pc:sldChg>
      <pc:sldMasterChg chg="delSldLayout">
        <pc:chgData name="Yoan Thirion" userId="5bcfa94ed0e6ea65" providerId="LiveId" clId="{9433D9BA-A9BC-2445-ACC6-2E7C23C726D3}" dt="2024-03-28T11:29:14.567" v="1" actId="2696"/>
        <pc:sldMasterMkLst>
          <pc:docMk/>
          <pc:sldMasterMk cId="0" sldId="2147483648"/>
        </pc:sldMasterMkLst>
        <pc:sldLayoutChg chg="del">
          <pc:chgData name="Yoan Thirion" userId="5bcfa94ed0e6ea65" providerId="LiveId" clId="{9433D9BA-A9BC-2445-ACC6-2E7C23C726D3}" dt="2024-03-28T11:29:14.567" v="1" actId="2696"/>
          <pc:sldLayoutMkLst>
            <pc:docMk/>
            <pc:sldMasterMk cId="0" sldId="2147483648"/>
            <pc:sldLayoutMk cId="3094377369" sldId="2147483663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1CB80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5BC0-524A-A130-0210015FFC3D}"/>
              </c:ext>
            </c:extLst>
          </c:dPt>
          <c:dPt>
            <c:idx val="1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BC0-524A-A130-0210015FFC3D}"/>
              </c:ext>
            </c:extLst>
          </c:dPt>
          <c:cat>
            <c:strRef>
              <c:f>Sheet1!$A$2:$A$3</c:f>
              <c:strCache>
                <c:ptCount val="2"/>
                <c:pt idx="0">
                  <c:v>Reading code</c:v>
                </c:pt>
                <c:pt idx="1">
                  <c:v>Writing code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C0-524A-A130-0210015FFC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1CB80E"/>
              </a:solidFill>
              <a:latin typeface="BM HANNA" panose="02000503000000020003" pitchFamily="2" charset="-127"/>
              <a:ea typeface="BM HANNA" panose="02000503000000020003" pitchFamily="2" charset="-127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14:18:54.717"/>
    </inkml:context>
    <inkml:brush xml:id="br0">
      <inkml:brushProperty name="width" value="0.2" units="cm"/>
      <inkml:brushProperty name="height" value="0.2" units="cm"/>
      <inkml:brushProperty name="color" value="#1CB80F"/>
    </inkml:brush>
  </inkml:definitions>
  <inkml:trace contextRef="#ctx0" brushRef="#br0">0 261 24575,'36'-1'0,"-1"1"0,4-3 0,0 0 0,2-3 0,1-1 0,2-3 0,-2-1 0,-5 0 0,-1-1 0,-3 2 0,0-1 0,1 0 0,0 1 0,-1 1 0,0 0 0,7-2 0,0 1 0,0 0 0,0 0 0,-2 1 0,0 0 0,-2 0 0,-1 1 0,27-6 0,-8 2 0,-6 2 0,-7 3 0,-3-1 0,-4 4 0,0 0 0,0 2 0,1 2 0,1 0 0,-1 0 0,0 0 0,1 0 0,-1 0 0,3 0 0,1 0 0,0 3 0,-1 4 0,-2 5 0,-2 2 0,-1 3 0,1 1 0,0 5 0,2 3 0,-1 5 0,2 2 0,-2 0 0,-3-2 0,-2-2 0,-4-2 0,-1 0 0,-1 1 0,1 6 0,2 5 0,-2 5 0,0 2 0,-5-3 0,-6-7 0,-5-6 0,-3-5 0,-1-1 0,5 6 0,7 11 0,6 9 0,4 4 0,2-1 0,-3-8 0,-4-11 0,-7-10 0,-5-8 0,-6-6 0,-3-3 0,-1-1 0,1-2 0,3 6 0,6 9 0,4 10 0,5 8 0,0-2 0,-3-7 0,-4-8 0,-7-12 0,-3-2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14:18:54.726"/>
    </inkml:context>
    <inkml:brush xml:id="br0">
      <inkml:brushProperty name="width" value="0.2" units="cm"/>
      <inkml:brushProperty name="height" value="0.2" units="cm"/>
      <inkml:brushProperty name="color" value="#1CB80F"/>
    </inkml:brush>
  </inkml:definitions>
  <inkml:trace contextRef="#ctx0" brushRef="#br0">0 793 24575,'26'0'0,"-2"0"0,1 1 0,-4 2 0,1 1 0,-1 3 0,1 0 0,7 3 0,5 4 0,7 4 0,3 2 0,1-2 0,1 0 0,-2-5 0,2-1 0,-1-2 0,-1-2 0,2-2 0,0-2 0,0-3 0,2-1 0,3 0 0,0 0 0,1 0 0,1 0 0,0 0 0,4-4 0,2-5 0,0-4 0,-2-6 0,0 0 0,-1-4 0,-2-2 0,-1-2 0,-2-5 0,-1-3 0,0-6 0,-25 19 0,1 0 0,23-22 0,-4 2 0,-3 2 0,-5 0 0,-4-2 0,-5-1 0,-3 2 0,-5 5 0,-7 6 0,-5-1 0,0-8 0,5-11 0,3-5 0,3 3 0,-3 13 0,-6 14 0,-4 11 0,-4 6 0,-2 5 0,0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14:18:54.727"/>
    </inkml:context>
    <inkml:brush xml:id="br0">
      <inkml:brushProperty name="width" value="0.2" units="cm"/>
      <inkml:brushProperty name="height" value="0.2" units="cm"/>
      <inkml:brushProperty name="color" value="#1CB80F"/>
    </inkml:brush>
  </inkml:definitions>
  <inkml:trace contextRef="#ctx0" brushRef="#br0">0 1154 24575,'20'0'0,"2"0"0,2 0 0,0 0 0,2 0 0,6 0 0,6 0 0,11 0 0,6 0 0,2 0 0,1 0 0,2 0 0,-1-2 0,3-5 0,0-6 0,1-5 0,-2-4 0,-1-3 0,-1-3 0,-30 12 0,1 0 0,25-17 0,-4 0 0,-6 1 0,-4-2 0,-3-8 0,1-11 0,-18 21 0,0-2 0,0-4 0,-1-1 0,0-2 0,0-1 0,0 0 0,-1-1 0,-1 1 0,-2 0 0,0 0 0,-1 0 0,-1 2 0,-2 1 0,-1 3 0,-1 1 0,6-23 0,-4 17 0,-6 16 0,-2 12 0,-2 6 0,-1 3 0,1 2 0,-2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17:21:42.194"/>
    </inkml:context>
    <inkml:brush xml:id="br0">
      <inkml:brushProperty name="width" value="0.2" units="cm"/>
      <inkml:brushProperty name="height" value="0.2" units="cm"/>
      <inkml:brushProperty name="color" value="#1CB80F"/>
    </inkml:brush>
  </inkml:definitions>
  <inkml:trace contextRef="#ctx0" brushRef="#br0">0 261 24575,'36'-1'0,"-1"1"0,4-3 0,0 0 0,2-3 0,1-1 0,2-3 0,-2-1 0,-5 0 0,-1-1 0,-3 2 0,0-1 0,1 0 0,0 1 0,-1 1 0,0 0 0,7-2 0,0 1 0,0 0 0,0 0 0,-2 1 0,0 0 0,-2 0 0,-1 1 0,27-6 0,-8 2 0,-6 2 0,-7 3 0,-3-1 0,-4 4 0,0 0 0,0 2 0,1 2 0,1 0 0,-1 0 0,0 0 0,1 0 0,-1 0 0,3 0 0,1 0 0,0 3 0,-1 4 0,-2 5 0,-2 2 0,-1 3 0,1 1 0,0 5 0,2 3 0,-1 5 0,2 2 0,-2 0 0,-3-2 0,-2-2 0,-4-2 0,-1 0 0,-1 1 0,1 6 0,2 5 0,-2 5 0,0 2 0,-5-3 0,-6-7 0,-5-6 0,-3-5 0,-1-1 0,5 6 0,7 11 0,6 9 0,4 4 0,2-1 0,-3-8 0,-4-11 0,-7-10 0,-5-8 0,-6-6 0,-3-3 0,-1-1 0,1-2 0,3 6 0,6 9 0,4 10 0,5 8 0,0-2 0,-3-7 0,-4-8 0,-7-12 0,-3-2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17:21:42.195"/>
    </inkml:context>
    <inkml:brush xml:id="br0">
      <inkml:brushProperty name="width" value="0.2" units="cm"/>
      <inkml:brushProperty name="height" value="0.2" units="cm"/>
      <inkml:brushProperty name="color" value="#1CB80F"/>
    </inkml:brush>
  </inkml:definitions>
  <inkml:trace contextRef="#ctx0" brushRef="#br0">1 2116 24575,'0'-23'0,"0"-11"0,0-13 0,0-6 0,0-3 0,0-4 0,-1 25 0,2-2 0,0-9 0,4-2 0,3-8 0,5-2 0,-1 15 0,3-2 0,1 1-216,4-3 1,2 0-1,1 1 216,2 0 0,1 0 0,1 1 0,-1 3 0,1 0 0,0 2 0,10-14 0,0 4 0,-5 6 0,-1 2 0,-5 6 0,0 0 0,-4 6 0,0 0 0,-1 1 0,2 0 0,0 1 0,1 0 0,0 0 0,2 1 323,-2 2 1,0 1-324,19-16 0,-3 7 0,2 5 0,4 3 0,8 5 0,7 7 0,-28 8 0,0 1 0,4 0 0,1 2 0,3 0 0,0 1 0,2-1 0,1 1 0,0 1 0,-1 0 0,0 2 0,0 0 0,-2 1 0,0 2 0,-2 1 0,-2 1 0,-2 0 0,-1 1 0,25 7 0,-11-1 0,-7-1 0,-4 2 0,0 0 0,0 1 0,-5-3 0,-4-2 0,-3-2 0,2 0 0,5 2 0,9 3 0,10 4 0,7 3 0,-1 2 0,-9-1 0,-16-5 0,-11-6 0,-10-7 0,-4-3 0,-4-6 0,-3-3 0,0-14 0,8-19 0,3 12 0,4-3 0,5-6 0,5 0 0,5 0 0,2 1 0,2 3 0,1 2 0,-4 5 0,1 3 0,-2 4 0,-1 3 0,27-10 0,-1 7 0,5 2 0,4 1 0,-31 8 0,1 0 0,1 1 0,-1-1 0,0 0 0,-1 1 0,0 0 0,0 0 0,30-4 0,-4 3 0,-4 3 0,-6 4 0,-3 1 0,-1 1 0,3 0 0,5 0 0,4 0 0,1 0 0,-2 0 0,-5 0 0,-5 2 0,-1 1 0,-2 3 0,-1 3 0,-3 1 0,-2 2 0,-1-1 0,3 1 0,4 3 0,6 4 0,2 3 0,0 4 0,0 1 0,-5 1 0,-6-1 0,-6-2 0,-4 1 0,-4 0 0,3 5 0,0 4 0,-1 3 0,-2 2 0,-2-2 0,-4-1 0,-2-2 0,-1-2 0,-1-4 0,-3-5 0,-1-6 0,-4-5 0,-4-6 0,-2-3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17:21:42.196"/>
    </inkml:context>
    <inkml:brush xml:id="br0">
      <inkml:brushProperty name="width" value="0.2" units="cm"/>
      <inkml:brushProperty name="height" value="0.2" units="cm"/>
      <inkml:brushProperty name="color" value="#1CB80F"/>
    </inkml:brush>
  </inkml:definitions>
  <inkml:trace contextRef="#ctx0" brushRef="#br0">0 622 24575,'22'-16'0,"7"-6"0,17-6 0,1-3 0,1-6 0,-22 16 0,1-1 0,0-1 0,2 0 0,3-3 0,2 0 0,1 2 0,1 0 0,1 2 0,0 1 0,-1 1 0,1 0 0,0 1 0,0 2 0,-2 1 0,-2 1 0,-1 1 0,0 1 0,29-10 0,-6 4 0,-3 2 0,-3 4 0,-1 2 0,3 3 0,3 1 0,3 2 0,3 1 0,3-2 0,-2 2 0,-4 1 0,-5 1 0,0 2 0,3 0 0,7 5 0,-29 1 0,2 2 0,6 4 0,1 3 0,1 3 0,1 1 0,2 1 0,0 2 0,-1-2 0,-1 0 0,-5-2 0,-1-2 0,-4 0 0,-1-1 0,22 10 0,-9-2 0,-8-2 0,-5-2 0,-9-3 0,-8-4 0,-5-1 0,-1 2 0,4 5 0,6 8 0,5 6 0,1 3 0,-4-1 0,-1-2 0,-1-1 0,-1 1 0,-1-1 0,-2-2 0,-3-6 0,-3-5 0,-4-6 0,-3-4 0,-1-2 0,-1 2 0,1 1 0,0 3 0,1 2 0,-1-1 0,0 0 0,-1-2 0,-1 0 0,0-2 0,0-1 0,0 2 0,0 1 0,0 1 0,0 1 0,0 1 0,0-1 0,0 0 0,0-1 0,0-1 0,0-4 0,0-1 0,0-4 0,0-22 0,0 2 0,0-6 0,0 11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17:21:42.197"/>
    </inkml:context>
    <inkml:brush xml:id="br0">
      <inkml:brushProperty name="width" value="0.2" units="cm"/>
      <inkml:brushProperty name="height" value="0.2" units="cm"/>
      <inkml:brushProperty name="color" value="#1CB80F"/>
    </inkml:brush>
  </inkml:definitions>
  <inkml:trace contextRef="#ctx0" brushRef="#br0">822 0 24575,'41'0'0,"2"0"0,7 0 0,-2 0 0,-3 0 0,-2 0 0,-6 0 0,2 0 0,3 2 0,3 4 0,4 5 0,4 6 0,1 4 0,-3 2 0,-2 1 0,-6 1 0,-2 0 0,-3 0 0,-3-1 0,-3-1 0,-2 1 0,-2 0 0,-2 2 0,-1-1 0,-4 0 0,-3 0 0,-2 1 0,-1 0 0,-1 2 0,1-1 0,-3 0 0,1 2 0,-2 0 0,-1 0 0,1 1 0,-2-3 0,-2-5 0,-2-4 0,-2-4 0,-2-1 0,0-2 0,-1-2 0,0-2 0,0 1 0,1 0 0,2 8 0,4 9 0,5 14 0,2 9 0,0-1 0,-2-7 0,-4-11 0,-5-10 0,-1-3 0,-2-4 0,0-2 0,0 0 0,0 3 0,0 14 0,0 13 0,0 16 0,0 6 0,0-5 0,0-8 0,0-11 0,-2-8 0,-2-1 0,-3 1 0,-5 3 0,-1 5 0,-4 2 0,-1 1 0,0-3 0,1-4 0,3-3 0,1-6 0,2-4 0,2-7 0,3-6 0,0-3 0,-1-2 0,0 4 0,-6 7 0,-7 10 0,-4 8 0,-2 2 0,3-4 0,5-6 0,5-7 0,5-6 0,2-4 0,0-1 0,-5 3 0,-8 7 0,-9 9 0,-3 5 0,1 1 0,5-5 0,10-6 0,6-7 0,5-5 0,5-5 0,5-3 0,1 2 0,4 4 0,3 9 0,7 12 0,7 10 0,3 5 0,-4-3 0,-5-7 0,-8-10 0,-7-6 0,-5-6 0,-2-3 0,0-2 0,0-1 0,0 4 0,0 12 0,0 15 0,0 13 0,0 8 0,0-4 0,0-7 0,0-10 0,0-11 0,0-5 0,0-5 0,0-5 0,0 0 0,-3 6 0,-5 14 0,-1 17 0,-4 15 0,5-28 0,1 1 0,0-1 0,0 0 0,-8 30 0,0-6 0,1-6 0,-1-6 0,-1-7 0,1-3 0,0-3 0,-1 1 0,-3 1 0,-1 3 0,-1 1 0,1-1 0,-1-3 0,-1-4 0,0-2 0,0-3 0,0-1 0,0-2 0,-1-2 0,-1-2 0,-1 0 0,-3 0 0,1-1 0,-3 1 0,-3-1 0,-4 0 0,-5 0 0,-3-1 0,1-1 0,1-2 0,7-5 0,8-3 0,8-3 0,2-1 0,-5-1 0,-6 0 0,-4 0 0,2 0 0,7 0 0,7-2 0,-2-1 0,-13-2 0,-18 0 0,17 3 0,-1 0 0,0-1 0,0 1 0,-24-2 0,17 0 0,17 1 0,12 0 0,6 0 0,3 0 0,1-1 0,-1 1 0,-1 0 0,-2 0 0,-9 0 0,-8-2 0,-12-3 0,-4-4 0,3 1 0,8 0 0,12 2 0,7 4 0,5 0 0,3 2 0,1 0 0,0-1 0,-2 0 0,0-2 0,-1 0 0,0-1 0,1 0 0,1 3 0,1 0 0,-1 0 0,0 1 0,-1 0 0,0 0 0,2 0 0,0-1 0,-2 1 0,0-1 0,0 0 0,-2-1 0,2 0 0,-1-1 0,-1 0 0,1 0 0,1 1 0,0 0 0,1 0 0,-1 3 0,1-1 0,-3 1 0,3-2 0,-3 1 0,2 0 0,-1 0 0,0 2 0,-1 0 0,1-1 0,-2 1 0,1-1 0,0 1 0,1 1 0,-1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17:21:42.198"/>
    </inkml:context>
    <inkml:brush xml:id="br0">
      <inkml:brushProperty name="width" value="0.2" units="cm"/>
      <inkml:brushProperty name="height" value="0.2" units="cm"/>
      <inkml:brushProperty name="color" value="#1CB80F"/>
    </inkml:brush>
  </inkml:definitions>
  <inkml:trace contextRef="#ctx0" brushRef="#br0">1604 1 24575,'-51'0'0,"-1"0"0,-10 0 0,2 8 0,9 6 0,0 8 0,0 7 0,-3 3 0,22-12 0,0 1 0,-1 1 0,0 2 0,0 0 0,0 2 0,2-1 0,0 0 0,2 0 0,1-1 0,2-2 0,2 1 0,-21 18 0,5-2 0,3 1 0,2 0 0,3 1 0,2-2 0,1-2 0,1-1 0,-1-4 0,-1 0 0,1-3 0,0-1 0,1-1 0,0 1 0,1 0 0,0 3 0,0 0 0,1 1 0,2 2 0,1-2 0,3-1 0,1-2 0,3-2 0,0-1 0,1-1 0,3 0 0,-1-1 0,1 1 0,0 0 0,-1 1 0,0-1 0,3-2 0,1-1 0,1-5 0,1-2 0,3-4 0,0-4 0,3-3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17:21:42.199"/>
    </inkml:context>
    <inkml:brush xml:id="br0">
      <inkml:brushProperty name="width" value="0.2" units="cm"/>
      <inkml:brushProperty name="height" value="0.2" units="cm"/>
      <inkml:brushProperty name="color" value="#1CB80F"/>
    </inkml:brush>
  </inkml:definitions>
  <inkml:trace contextRef="#ctx0" brushRef="#br0">345 251 24575,'0'-20'0,"0"1"0,0 3 0,0 4 0,0 4 0,0 1 0,0 2 0,-1 2 0,-1-3 0,-4 1 0,-7-2 0,-9-4 0,-7-1 0,0-2 0,3 1 0,5 2 0,3 3 0,1 1 0,0 0 0,-1 1 0,2-1 0,0 0 0,2 0 0,1 0 0,2 0 0,0 1 0,4 1 0,1 1 0,2 2 0,0 1 0,0 2 0,1 1 0,2 2 0,-1 2 0,2 2 0,-1 3 0,-1 1 0,0 4 0,-1 6 0,1 5 0,0 7 0,0 1 0,2 1 0,0-3 0,0-6 0,0-4 0,0-5 0,0-4 0,0 0 0,0-1 0,0 5 0,0 8 0,0 10 0,0 9 0,0 3 0,0-3 0,0-2 0,0-4 0,0-2 0,0 1 0,0 2 0,0-2 0,2-3 0,1-5 0,3-5 0,2 0 0,1 1 0,3 1 0,2 0 0,0-1 0,1 0 0,0-2 0,2 1 0,1-3 0,2-1 0,-2-3 0,0-2 0,0-2 0,-3-1 0,0 1 0,-1-1 0,-1-1 0,2 0 0,2 0 0,0-2 0,2 2 0,0-2 0,-1 1 0,0-1 0,-3-2 0,-4 0 0,-3-3 0,-2-2 0,-3 0 0,0-1 0,0 2 0,1-1 0,-1 1 0,0 1 0,0 0 0,-1 1 0,0-1 0,0 1 0,0-2 0,1-1 0,-1 1 0,0 0 0,-1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17:21:42.200"/>
    </inkml:context>
    <inkml:brush xml:id="br0">
      <inkml:brushProperty name="width" value="0.2" units="cm"/>
      <inkml:brushProperty name="height" value="0.2" units="cm"/>
      <inkml:brushProperty name="color" value="#1CB80F"/>
    </inkml:brush>
  </inkml:definitions>
  <inkml:trace contextRef="#ctx0" brushRef="#br0">102 1 24575,'-2'41'0,"-2"8"0,-2 7 0,-2-1 0,1-6 0,-5 1 0,2-1 0,-1 2 0,0-2 0,4-6 0,1-4 0,3-6 0,0-4 0,1-2 0,-1 2 0,1 3 0,-1 5 0,2 1 0,1-1 0,0-1 0,0 1 0,0-1 0,0 1 0,1-1 0,5 2 0,10 7 0,17 11 0,-10-24 0,3-1 0,4 3 0,3 0 0,3 1 0,2-1 0,1-2 0,1-2 0,2 0 0,0-3 0,-1-2 0,-1-3 0,-2-3 0,-2-2 0,-3-2 0,-1-3 0,21 5 0,-5-7 0,-7-7 0,-2-3 0,-1 0 0,-1 0 0,5 0 0,4 0 0,2 0 0,0-4 0,-4-5 0,-3-4 0,-4-2 0,-4-1 0,-6-2 0,-2-1 0,1-4 0,2-1 0,0-1 0,-1 0 0,-1 0 0,-1 1 0,1-2 0,-3 1 0,-2 1 0,-6 4 0,-5 6 0,-4 2 0,-4 4 0,-2 3 0,0 2 0,0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17:21:42.201"/>
    </inkml:context>
    <inkml:brush xml:id="br0">
      <inkml:brushProperty name="width" value="0.2" units="cm"/>
      <inkml:brushProperty name="height" value="0.2" units="cm"/>
      <inkml:brushProperty name="color" value="#1CB80F"/>
    </inkml:brush>
  </inkml:definitions>
  <inkml:trace contextRef="#ctx0" brushRef="#br0">0 0 24575,'0'20'0,"0"8"0,0 7 0,0 4 0,0 0 0,0 3 0,0 2 0,0 5 0,0 3 0,3-1 0,4 1 0,2 2 0,4-3 0,1-4 0,0-7 0,1-4 0,0-6 0,-1-2 0,1-3 0,0-2 0,1 0 0,1-1 0,2 0 0,0 0 0,0-1 0,3-1 0,0 1 0,2 3 0,3 2 0,0 2 0,3 1 0,-2-1 0,-3-4 0,-3-4 0,-6-4 0,-3-5 0,-5-4 0,-3-4 0,-1-3 0,-1 0 0,0 0 0,3 1 0,11 5 0,12 4 0,14 4 0,8 2 0,-4 0 0,-10-2 0,-12-5 0,-6-4 0,3-4 0,9-1 0,12 0 0,8 0 0,1 0 0,-3 0 0,-9 0 0,-4 0 0,-4 0 0,-3 0 0,1 0 0,-2 0 0,1 0 0,3-2 0,2-2 0,3-2 0,0 0 0,1-1 0,-2-1 0,0 0 0,0-3 0,-3 0 0,1-2 0,-2 0 0,0-1 0,-1-2 0,-1-2 0,-2-1 0,-1-1 0,1-2 0,-2 0 0,0-1 0,-2 0 0,-2 0 0,1-1 0,0-2 0,2-1 0,3-2 0,-2-3 0,1 0 0,-5 2 0,-5 6 0,-6 5 0,-6 2 0,-4-1 0,1-3 0,4-4 0,3-2 0,4-1 0,-1 5 0,-4 7 0,-3 6 0,-4 6 0,0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14:18:54.718"/>
    </inkml:context>
    <inkml:brush xml:id="br0">
      <inkml:brushProperty name="width" value="0.2" units="cm"/>
      <inkml:brushProperty name="height" value="0.2" units="cm"/>
      <inkml:brushProperty name="color" value="#1CB80F"/>
    </inkml:brush>
  </inkml:definitions>
  <inkml:trace contextRef="#ctx0" brushRef="#br0">1 2116 24575,'0'-23'0,"0"-11"0,0-13 0,0-6 0,0-3 0,0-4 0,-1 25 0,2-2 0,0-9 0,4-2 0,3-8 0,5-2 0,-1 15 0,3-2 0,1 1-216,4-3 1,2 0-1,1 1 216,2 0 0,1 0 0,1 1 0,-1 3 0,1 0 0,0 2 0,10-14 0,0 4 0,-5 6 0,-1 2 0,-5 6 0,0 0 0,-4 6 0,0 0 0,-1 1 0,2 0 0,0 1 0,1 0 0,0 0 0,2 1 323,-2 2 1,0 1-324,19-16 0,-3 7 0,2 5 0,4 3 0,8 5 0,7 7 0,-28 8 0,0 1 0,4 0 0,1 2 0,3 0 0,0 1 0,2-1 0,1 1 0,0 1 0,-1 0 0,0 2 0,0 0 0,-2 1 0,0 2 0,-2 1 0,-2 1 0,-2 0 0,-1 1 0,25 7 0,-11-1 0,-7-1 0,-4 2 0,0 0 0,0 1 0,-5-3 0,-4-2 0,-3-2 0,2 0 0,5 2 0,9 3 0,10 4 0,7 3 0,-1 2 0,-9-1 0,-16-5 0,-11-6 0,-10-7 0,-4-3 0,-4-6 0,-3-3 0,0-14 0,8-19 0,3 12 0,4-3 0,5-6 0,5 0 0,5 0 0,2 1 0,2 3 0,1 2 0,-4 5 0,1 3 0,-2 4 0,-1 3 0,27-10 0,-1 7 0,5 2 0,4 1 0,-31 8 0,1 0 0,1 1 0,-1-1 0,0 0 0,-1 1 0,0 0 0,0 0 0,30-4 0,-4 3 0,-4 3 0,-6 4 0,-3 1 0,-1 1 0,3 0 0,5 0 0,4 0 0,1 0 0,-2 0 0,-5 0 0,-5 2 0,-1 1 0,-2 3 0,-1 3 0,-3 1 0,-2 2 0,-1-1 0,3 1 0,4 3 0,6 4 0,2 3 0,0 4 0,0 1 0,-5 1 0,-6-1 0,-6-2 0,-4 1 0,-4 0 0,3 5 0,0 4 0,-1 3 0,-2 2 0,-2-2 0,-4-1 0,-2-2 0,-1-2 0,-1-4 0,-3-5 0,-1-6 0,-4-5 0,-4-6 0,-2-3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17:21:42.202"/>
    </inkml:context>
    <inkml:brush xml:id="br0">
      <inkml:brushProperty name="width" value="0.2" units="cm"/>
      <inkml:brushProperty name="height" value="0.2" units="cm"/>
      <inkml:brushProperty name="color" value="#1CB80F"/>
    </inkml:brush>
  </inkml:definitions>
  <inkml:trace contextRef="#ctx0" brushRef="#br0">1 437 24575,'33'3'0,"-1"3"0,2 2 0,-5 2 0,-2-1 0,4 0 0,3 4 0,5 3 0,0 1 0,0-4 0,-1-4 0,-3-5 0,0-2 0,-1-1 0,-1-1 0,-2 0 0,-2 0 0,-1 0 0,0 0 0,0 0 0,1 0 0,0 0 0,-1 0 0,0 0 0,-1-2 0,2-1 0,3-2 0,2-3 0,4 1 0,1-3 0,4 0 0,5-2 0,-1-2 0,2 2 0,-1-2 0,-4 2 0,0 0 0,-1 1 0,-2-1 0,3 1 0,1 0 0,-1 2 0,0-1 0,-3 1 0,-2-2 0,0 0 0,-1 1 0,-1 0 0,-1 2 0,0 0 0,-2-1 0,-2 0 0,-5 2 0,-6 1 0,-6 2 0,-4 0 0,-3 0 0,2-1 0,10-4 0,11-5 0,10-4 0,6-2 0,0 0 0,-5 3 0,-3 0 0,-5 1 0,-4 0 0,-5 2 0,-7 3 0,-5 3 0,-6 1 0,-3 2 0,-3-1 0,-1 1 0,0-2 0,0-1 0,0-1 0,0 0 0,0 0 0,0 2 0,0 4 0,0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17:21:42.203"/>
    </inkml:context>
    <inkml:brush xml:id="br0">
      <inkml:brushProperty name="width" value="0.2" units="cm"/>
      <inkml:brushProperty name="height" value="0.2" units="cm"/>
      <inkml:brushProperty name="color" value="#1CB80F"/>
    </inkml:brush>
  </inkml:definitions>
  <inkml:trace contextRef="#ctx0" brushRef="#br0">0 793 24575,'26'0'0,"-2"0"0,1 1 0,-4 2 0,1 1 0,-1 3 0,1 0 0,7 3 0,5 4 0,7 4 0,3 2 0,1-2 0,1 0 0,-2-5 0,2-1 0,-1-2 0,-1-2 0,2-2 0,0-2 0,0-3 0,2-1 0,3 0 0,0 0 0,1 0 0,1 0 0,0 0 0,4-4 0,2-5 0,0-4 0,-2-6 0,0 0 0,-1-4 0,-2-2 0,-1-2 0,-2-5 0,-1-3 0,0-6 0,-25 19 0,1 0 0,23-22 0,-4 2 0,-3 2 0,-5 0 0,-4-2 0,-5-1 0,-3 2 0,-5 5 0,-7 6 0,-5-1 0,0-8 0,5-11 0,3-5 0,3 3 0,-3 13 0,-6 14 0,-4 11 0,-4 6 0,-2 5 0,0 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17:21:42.204"/>
    </inkml:context>
    <inkml:brush xml:id="br0">
      <inkml:brushProperty name="width" value="0.2" units="cm"/>
      <inkml:brushProperty name="height" value="0.2" units="cm"/>
      <inkml:brushProperty name="color" value="#1CB80F"/>
    </inkml:brush>
  </inkml:definitions>
  <inkml:trace contextRef="#ctx0" brushRef="#br0">0 1154 24575,'20'0'0,"2"0"0,2 0 0,0 0 0,2 0 0,6 0 0,6 0 0,11 0 0,6 0 0,2 0 0,1 0 0,2 0 0,-1-2 0,3-5 0,0-6 0,1-5 0,-2-4 0,-1-3 0,-1-3 0,-30 12 0,1 0 0,25-17 0,-4 0 0,-6 1 0,-4-2 0,-3-8 0,1-11 0,-18 21 0,0-2 0,0-4 0,-1-1 0,0-2 0,0-1 0,0 0 0,-1-1 0,-1 1 0,-2 0 0,0 0 0,-1 0 0,-1 2 0,-2 1 0,-1 3 0,-1 1 0,6-23 0,-4 17 0,-6 16 0,-2 12 0,-2 6 0,-1 3 0,1 2 0,-2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17:21:42.194"/>
    </inkml:context>
    <inkml:brush xml:id="br0">
      <inkml:brushProperty name="width" value="0.2" units="cm"/>
      <inkml:brushProperty name="height" value="0.2" units="cm"/>
      <inkml:brushProperty name="color" value="#1CB80F"/>
    </inkml:brush>
  </inkml:definitions>
  <inkml:trace contextRef="#ctx0" brushRef="#br0">0 261 24575,'36'-1'0,"-1"1"0,4-3 0,0 0 0,2-3 0,1-1 0,2-3 0,-2-1 0,-5 0 0,-1-1 0,-3 2 0,0-1 0,1 0 0,0 1 0,-1 1 0,0 0 0,7-2 0,0 1 0,0 0 0,0 0 0,-2 1 0,0 0 0,-2 0 0,-1 1 0,27-6 0,-8 2 0,-6 2 0,-7 3 0,-3-1 0,-4 4 0,0 0 0,0 2 0,1 2 0,1 0 0,-1 0 0,0 0 0,1 0 0,-1 0 0,3 0 0,1 0 0,0 3 0,-1 4 0,-2 5 0,-2 2 0,-1 3 0,1 1 0,0 5 0,2 3 0,-1 5 0,2 2 0,-2 0 0,-3-2 0,-2-2 0,-4-2 0,-1 0 0,-1 1 0,1 6 0,2 5 0,-2 5 0,0 2 0,-5-3 0,-6-7 0,-5-6 0,-3-5 0,-1-1 0,5 6 0,7 11 0,6 9 0,4 4 0,2-1 0,-3-8 0,-4-11 0,-7-10 0,-5-8 0,-6-6 0,-3-3 0,-1-1 0,1-2 0,3 6 0,6 9 0,4 10 0,5 8 0,0-2 0,-3-7 0,-4-8 0,-7-12 0,-3-2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17:21:42.195"/>
    </inkml:context>
    <inkml:brush xml:id="br0">
      <inkml:brushProperty name="width" value="0.2" units="cm"/>
      <inkml:brushProperty name="height" value="0.2" units="cm"/>
      <inkml:brushProperty name="color" value="#1CB80F"/>
    </inkml:brush>
  </inkml:definitions>
  <inkml:trace contextRef="#ctx0" brushRef="#br0">1 2116 24575,'0'-23'0,"0"-11"0,0-13 0,0-6 0,0-3 0,0-4 0,-1 25 0,2-2 0,0-9 0,4-2 0,3-8 0,5-2 0,-1 15 0,3-2 0,1 1-216,4-3 1,2 0-1,1 1 216,2 0 0,1 0 0,1 1 0,-1 3 0,1 0 0,0 2 0,10-14 0,0 4 0,-5 6 0,-1 2 0,-5 6 0,0 0 0,-4 6 0,0 0 0,-1 1 0,2 0 0,0 1 0,1 0 0,0 0 0,2 1 323,-2 2 1,0 1-324,19-16 0,-3 7 0,2 5 0,4 3 0,8 5 0,7 7 0,-28 8 0,0 1 0,4 0 0,1 2 0,3 0 0,0 1 0,2-1 0,1 1 0,0 1 0,-1 0 0,0 2 0,0 0 0,-2 1 0,0 2 0,-2 1 0,-2 1 0,-2 0 0,-1 1 0,25 7 0,-11-1 0,-7-1 0,-4 2 0,0 0 0,0 1 0,-5-3 0,-4-2 0,-3-2 0,2 0 0,5 2 0,9 3 0,10 4 0,7 3 0,-1 2 0,-9-1 0,-16-5 0,-11-6 0,-10-7 0,-4-3 0,-4-6 0,-3-3 0,0-14 0,8-19 0,3 12 0,4-3 0,5-6 0,5 0 0,5 0 0,2 1 0,2 3 0,1 2 0,-4 5 0,1 3 0,-2 4 0,-1 3 0,27-10 0,-1 7 0,5 2 0,4 1 0,-31 8 0,1 0 0,1 1 0,-1-1 0,0 0 0,-1 1 0,0 0 0,0 0 0,30-4 0,-4 3 0,-4 3 0,-6 4 0,-3 1 0,-1 1 0,3 0 0,5 0 0,4 0 0,1 0 0,-2 0 0,-5 0 0,-5 2 0,-1 1 0,-2 3 0,-1 3 0,-3 1 0,-2 2 0,-1-1 0,3 1 0,4 3 0,6 4 0,2 3 0,0 4 0,0 1 0,-5 1 0,-6-1 0,-6-2 0,-4 1 0,-4 0 0,3 5 0,0 4 0,-1 3 0,-2 2 0,-2-2 0,-4-1 0,-2-2 0,-1-2 0,-1-4 0,-3-5 0,-1-6 0,-4-5 0,-4-6 0,-2-3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17:21:42.196"/>
    </inkml:context>
    <inkml:brush xml:id="br0">
      <inkml:brushProperty name="width" value="0.2" units="cm"/>
      <inkml:brushProperty name="height" value="0.2" units="cm"/>
      <inkml:brushProperty name="color" value="#1CB80F"/>
    </inkml:brush>
  </inkml:definitions>
  <inkml:trace contextRef="#ctx0" brushRef="#br0">0 622 24575,'22'-16'0,"7"-6"0,17-6 0,1-3 0,1-6 0,-22 16 0,1-1 0,0-1 0,2 0 0,3-3 0,2 0 0,1 2 0,1 0 0,1 2 0,0 1 0,-1 1 0,1 0 0,0 1 0,0 2 0,-2 1 0,-2 1 0,-1 1 0,0 1 0,29-10 0,-6 4 0,-3 2 0,-3 4 0,-1 2 0,3 3 0,3 1 0,3 2 0,3 1 0,3-2 0,-2 2 0,-4 1 0,-5 1 0,0 2 0,3 0 0,7 5 0,-29 1 0,2 2 0,6 4 0,1 3 0,1 3 0,1 1 0,2 1 0,0 2 0,-1-2 0,-1 0 0,-5-2 0,-1-2 0,-4 0 0,-1-1 0,22 10 0,-9-2 0,-8-2 0,-5-2 0,-9-3 0,-8-4 0,-5-1 0,-1 2 0,4 5 0,6 8 0,5 6 0,1 3 0,-4-1 0,-1-2 0,-1-1 0,-1 1 0,-1-1 0,-2-2 0,-3-6 0,-3-5 0,-4-6 0,-3-4 0,-1-2 0,-1 2 0,1 1 0,0 3 0,1 2 0,-1-1 0,0 0 0,-1-2 0,-1 0 0,0-2 0,0-1 0,0 2 0,0 1 0,0 1 0,0 1 0,0 1 0,0-1 0,0 0 0,0-1 0,0-1 0,0-4 0,0-1 0,0-4 0,0-22 0,0 2 0,0-6 0,0 11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17:21:42.197"/>
    </inkml:context>
    <inkml:brush xml:id="br0">
      <inkml:brushProperty name="width" value="0.2" units="cm"/>
      <inkml:brushProperty name="height" value="0.2" units="cm"/>
      <inkml:brushProperty name="color" value="#1CB80F"/>
    </inkml:brush>
  </inkml:definitions>
  <inkml:trace contextRef="#ctx0" brushRef="#br0">822 0 24575,'41'0'0,"2"0"0,7 0 0,-2 0 0,-3 0 0,-2 0 0,-6 0 0,2 0 0,3 2 0,3 4 0,4 5 0,4 6 0,1 4 0,-3 2 0,-2 1 0,-6 1 0,-2 0 0,-3 0 0,-3-1 0,-3-1 0,-2 1 0,-2 0 0,-2 2 0,-1-1 0,-4 0 0,-3 0 0,-2 1 0,-1 0 0,-1 2 0,1-1 0,-3 0 0,1 2 0,-2 0 0,-1 0 0,1 1 0,-2-3 0,-2-5 0,-2-4 0,-2-4 0,-2-1 0,0-2 0,-1-2 0,0-2 0,0 1 0,1 0 0,2 8 0,4 9 0,5 14 0,2 9 0,0-1 0,-2-7 0,-4-11 0,-5-10 0,-1-3 0,-2-4 0,0-2 0,0 0 0,0 3 0,0 14 0,0 13 0,0 16 0,0 6 0,0-5 0,0-8 0,0-11 0,-2-8 0,-2-1 0,-3 1 0,-5 3 0,-1 5 0,-4 2 0,-1 1 0,0-3 0,1-4 0,3-3 0,1-6 0,2-4 0,2-7 0,3-6 0,0-3 0,-1-2 0,0 4 0,-6 7 0,-7 10 0,-4 8 0,-2 2 0,3-4 0,5-6 0,5-7 0,5-6 0,2-4 0,0-1 0,-5 3 0,-8 7 0,-9 9 0,-3 5 0,1 1 0,5-5 0,10-6 0,6-7 0,5-5 0,5-5 0,5-3 0,1 2 0,4 4 0,3 9 0,7 12 0,7 10 0,3 5 0,-4-3 0,-5-7 0,-8-10 0,-7-6 0,-5-6 0,-2-3 0,0-2 0,0-1 0,0 4 0,0 12 0,0 15 0,0 13 0,0 8 0,0-4 0,0-7 0,0-10 0,0-11 0,0-5 0,0-5 0,0-5 0,0 0 0,-3 6 0,-5 14 0,-1 17 0,-4 15 0,5-28 0,1 1 0,0-1 0,0 0 0,-8 30 0,0-6 0,1-6 0,-1-6 0,-1-7 0,1-3 0,0-3 0,-1 1 0,-3 1 0,-1 3 0,-1 1 0,1-1 0,-1-3 0,-1-4 0,0-2 0,0-3 0,0-1 0,0-2 0,-1-2 0,-1-2 0,-1 0 0,-3 0 0,1-1 0,-3 1 0,-3-1 0,-4 0 0,-5 0 0,-3-1 0,1-1 0,1-2 0,7-5 0,8-3 0,8-3 0,2-1 0,-5-1 0,-6 0 0,-4 0 0,2 0 0,7 0 0,7-2 0,-2-1 0,-13-2 0,-18 0 0,17 3 0,-1 0 0,0-1 0,0 1 0,-24-2 0,17 0 0,17 1 0,12 0 0,6 0 0,3 0 0,1-1 0,-1 1 0,-1 0 0,-2 0 0,-9 0 0,-8-2 0,-12-3 0,-4-4 0,3 1 0,8 0 0,12 2 0,7 4 0,5 0 0,3 2 0,1 0 0,0-1 0,-2 0 0,0-2 0,-1 0 0,0-1 0,1 0 0,1 3 0,1 0 0,-1 0 0,0 1 0,-1 0 0,0 0 0,2 0 0,0-1 0,-2 1 0,0-1 0,0 0 0,-2-1 0,2 0 0,-1-1 0,-1 0 0,1 0 0,1 1 0,0 0 0,1 0 0,-1 3 0,1-1 0,-3 1 0,3-2 0,-3 1 0,2 0 0,-1 0 0,0 2 0,-1 0 0,1-1 0,-2 1 0,1-1 0,0 1 0,1 1 0,-1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17:21:42.198"/>
    </inkml:context>
    <inkml:brush xml:id="br0">
      <inkml:brushProperty name="width" value="0.2" units="cm"/>
      <inkml:brushProperty name="height" value="0.2" units="cm"/>
      <inkml:brushProperty name="color" value="#1CB80F"/>
    </inkml:brush>
  </inkml:definitions>
  <inkml:trace contextRef="#ctx0" brushRef="#br0">1604 1 24575,'-51'0'0,"-1"0"0,-10 0 0,2 8 0,9 6 0,0 8 0,0 7 0,-3 3 0,22-12 0,0 1 0,-1 1 0,0 2 0,0 0 0,0 2 0,2-1 0,0 0 0,2 0 0,1-1 0,2-2 0,2 1 0,-21 18 0,5-2 0,3 1 0,2 0 0,3 1 0,2-2 0,1-2 0,1-1 0,-1-4 0,-1 0 0,1-3 0,0-1 0,1-1 0,0 1 0,1 0 0,0 3 0,0 0 0,1 1 0,2 2 0,1-2 0,3-1 0,1-2 0,3-2 0,0-1 0,1-1 0,3 0 0,-1-1 0,1 1 0,0 0 0,-1 1 0,0-1 0,3-2 0,1-1 0,1-5 0,1-2 0,3-4 0,0-4 0,3-3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17:21:42.199"/>
    </inkml:context>
    <inkml:brush xml:id="br0">
      <inkml:brushProperty name="width" value="0.2" units="cm"/>
      <inkml:brushProperty name="height" value="0.2" units="cm"/>
      <inkml:brushProperty name="color" value="#1CB80F"/>
    </inkml:brush>
  </inkml:definitions>
  <inkml:trace contextRef="#ctx0" brushRef="#br0">345 251 24575,'0'-20'0,"0"1"0,0 3 0,0 4 0,0 4 0,0 1 0,0 2 0,-1 2 0,-1-3 0,-4 1 0,-7-2 0,-9-4 0,-7-1 0,0-2 0,3 1 0,5 2 0,3 3 0,1 1 0,0 0 0,-1 1 0,2-1 0,0 0 0,2 0 0,1 0 0,2 0 0,0 1 0,4 1 0,1 1 0,2 2 0,0 1 0,0 2 0,1 1 0,2 2 0,-1 2 0,2 2 0,-1 3 0,-1 1 0,0 4 0,-1 6 0,1 5 0,0 7 0,0 1 0,2 1 0,0-3 0,0-6 0,0-4 0,0-5 0,0-4 0,0 0 0,0-1 0,0 5 0,0 8 0,0 10 0,0 9 0,0 3 0,0-3 0,0-2 0,0-4 0,0-2 0,0 1 0,0 2 0,0-2 0,2-3 0,1-5 0,3-5 0,2 0 0,1 1 0,3 1 0,2 0 0,0-1 0,1 0 0,0-2 0,2 1 0,1-3 0,2-1 0,-2-3 0,0-2 0,0-2 0,-3-1 0,0 1 0,-1-1 0,-1-1 0,2 0 0,2 0 0,0-2 0,2 2 0,0-2 0,-1 1 0,0-1 0,-3-2 0,-4 0 0,-3-3 0,-2-2 0,-3 0 0,0-1 0,0 2 0,1-1 0,-1 1 0,0 1 0,0 0 0,-1 1 0,0-1 0,0 1 0,0-2 0,1-1 0,-1 1 0,0 0 0,-1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17:21:42.200"/>
    </inkml:context>
    <inkml:brush xml:id="br0">
      <inkml:brushProperty name="width" value="0.2" units="cm"/>
      <inkml:brushProperty name="height" value="0.2" units="cm"/>
      <inkml:brushProperty name="color" value="#1CB80F"/>
    </inkml:brush>
  </inkml:definitions>
  <inkml:trace contextRef="#ctx0" brushRef="#br0">102 1 24575,'-2'41'0,"-2"8"0,-2 7 0,-2-1 0,1-6 0,-5 1 0,2-1 0,-1 2 0,0-2 0,4-6 0,1-4 0,3-6 0,0-4 0,1-2 0,-1 2 0,1 3 0,-1 5 0,2 1 0,1-1 0,0-1 0,0 1 0,0-1 0,0 1 0,1-1 0,5 2 0,10 7 0,17 11 0,-10-24 0,3-1 0,4 3 0,3 0 0,3 1 0,2-1 0,1-2 0,1-2 0,2 0 0,0-3 0,-1-2 0,-1-3 0,-2-3 0,-2-2 0,-3-2 0,-1-3 0,21 5 0,-5-7 0,-7-7 0,-2-3 0,-1 0 0,-1 0 0,5 0 0,4 0 0,2 0 0,0-4 0,-4-5 0,-3-4 0,-4-2 0,-4-1 0,-6-2 0,-2-1 0,1-4 0,2-1 0,0-1 0,-1 0 0,-1 0 0,-1 1 0,1-2 0,-3 1 0,-2 1 0,-6 4 0,-5 6 0,-4 2 0,-4 4 0,-2 3 0,0 2 0,0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14:18:54.719"/>
    </inkml:context>
    <inkml:brush xml:id="br0">
      <inkml:brushProperty name="width" value="0.2" units="cm"/>
      <inkml:brushProperty name="height" value="0.2" units="cm"/>
      <inkml:brushProperty name="color" value="#1CB80F"/>
    </inkml:brush>
  </inkml:definitions>
  <inkml:trace contextRef="#ctx0" brushRef="#br0">0 622 24575,'22'-16'0,"7"-6"0,17-6 0,1-3 0,1-6 0,-22 16 0,1-1 0,0-1 0,2 0 0,3-3 0,2 0 0,1 2 0,1 0 0,1 2 0,0 1 0,-1 1 0,1 0 0,0 1 0,0 2 0,-2 1 0,-2 1 0,-1 1 0,0 1 0,29-10 0,-6 4 0,-3 2 0,-3 4 0,-1 2 0,3 3 0,3 1 0,3 2 0,3 1 0,3-2 0,-2 2 0,-4 1 0,-5 1 0,0 2 0,3 0 0,7 5 0,-29 1 0,2 2 0,6 4 0,1 3 0,1 3 0,1 1 0,2 1 0,0 2 0,-1-2 0,-1 0 0,-5-2 0,-1-2 0,-4 0 0,-1-1 0,22 10 0,-9-2 0,-8-2 0,-5-2 0,-9-3 0,-8-4 0,-5-1 0,-1 2 0,4 5 0,6 8 0,5 6 0,1 3 0,-4-1 0,-1-2 0,-1-1 0,-1 1 0,-1-1 0,-2-2 0,-3-6 0,-3-5 0,-4-6 0,-3-4 0,-1-2 0,-1 2 0,1 1 0,0 3 0,1 2 0,-1-1 0,0 0 0,-1-2 0,-1 0 0,0-2 0,0-1 0,0 2 0,0 1 0,0 1 0,0 1 0,0 1 0,0-1 0,0 0 0,0-1 0,0-1 0,0-4 0,0-1 0,0-4 0,0-22 0,0 2 0,0-6 0,0 11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17:21:42.201"/>
    </inkml:context>
    <inkml:brush xml:id="br0">
      <inkml:brushProperty name="width" value="0.2" units="cm"/>
      <inkml:brushProperty name="height" value="0.2" units="cm"/>
      <inkml:brushProperty name="color" value="#1CB80F"/>
    </inkml:brush>
  </inkml:definitions>
  <inkml:trace contextRef="#ctx0" brushRef="#br0">0 0 24575,'0'20'0,"0"8"0,0 7 0,0 4 0,0 0 0,0 3 0,0 2 0,0 5 0,0 3 0,3-1 0,4 1 0,2 2 0,4-3 0,1-4 0,0-7 0,1-4 0,0-6 0,-1-2 0,1-3 0,0-2 0,1 0 0,1-1 0,2 0 0,0 0 0,0-1 0,3-1 0,0 1 0,2 3 0,3 2 0,0 2 0,3 1 0,-2-1 0,-3-4 0,-3-4 0,-6-4 0,-3-5 0,-5-4 0,-3-4 0,-1-3 0,-1 0 0,0 0 0,3 1 0,11 5 0,12 4 0,14 4 0,8 2 0,-4 0 0,-10-2 0,-12-5 0,-6-4 0,3-4 0,9-1 0,12 0 0,8 0 0,1 0 0,-3 0 0,-9 0 0,-4 0 0,-4 0 0,-3 0 0,1 0 0,-2 0 0,1 0 0,3-2 0,2-2 0,3-2 0,0 0 0,1-1 0,-2-1 0,0 0 0,0-3 0,-3 0 0,1-2 0,-2 0 0,0-1 0,-1-2 0,-1-2 0,-2-1 0,-1-1 0,1-2 0,-2 0 0,0-1 0,-2 0 0,-2 0 0,1-1 0,0-2 0,2-1 0,3-2 0,-2-3 0,1 0 0,-5 2 0,-5 6 0,-6 5 0,-6 2 0,-4-1 0,1-3 0,4-4 0,3-2 0,4-1 0,-1 5 0,-4 7 0,-3 6 0,-4 6 0,0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17:21:42.202"/>
    </inkml:context>
    <inkml:brush xml:id="br0">
      <inkml:brushProperty name="width" value="0.2" units="cm"/>
      <inkml:brushProperty name="height" value="0.2" units="cm"/>
      <inkml:brushProperty name="color" value="#1CB80F"/>
    </inkml:brush>
  </inkml:definitions>
  <inkml:trace contextRef="#ctx0" brushRef="#br0">1 437 24575,'33'3'0,"-1"3"0,2 2 0,-5 2 0,-2-1 0,4 0 0,3 4 0,5 3 0,0 1 0,0-4 0,-1-4 0,-3-5 0,0-2 0,-1-1 0,-1-1 0,-2 0 0,-2 0 0,-1 0 0,0 0 0,0 0 0,1 0 0,0 0 0,-1 0 0,0 0 0,-1-2 0,2-1 0,3-2 0,2-3 0,4 1 0,1-3 0,4 0 0,5-2 0,-1-2 0,2 2 0,-1-2 0,-4 2 0,0 0 0,-1 1 0,-2-1 0,3 1 0,1 0 0,-1 2 0,0-1 0,-3 1 0,-2-2 0,0 0 0,-1 1 0,-1 0 0,-1 2 0,0 0 0,-2-1 0,-2 0 0,-5 2 0,-6 1 0,-6 2 0,-4 0 0,-3 0 0,2-1 0,10-4 0,11-5 0,10-4 0,6-2 0,0 0 0,-5 3 0,-3 0 0,-5 1 0,-4 0 0,-5 2 0,-7 3 0,-5 3 0,-6 1 0,-3 2 0,-3-1 0,-1 1 0,0-2 0,0-1 0,0-1 0,0 0 0,0 0 0,0 2 0,0 4 0,0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17:21:42.203"/>
    </inkml:context>
    <inkml:brush xml:id="br0">
      <inkml:brushProperty name="width" value="0.2" units="cm"/>
      <inkml:brushProperty name="height" value="0.2" units="cm"/>
      <inkml:brushProperty name="color" value="#1CB80F"/>
    </inkml:brush>
  </inkml:definitions>
  <inkml:trace contextRef="#ctx0" brushRef="#br0">0 793 24575,'26'0'0,"-2"0"0,1 1 0,-4 2 0,1 1 0,-1 3 0,1 0 0,7 3 0,5 4 0,7 4 0,3 2 0,1-2 0,1 0 0,-2-5 0,2-1 0,-1-2 0,-1-2 0,2-2 0,0-2 0,0-3 0,2-1 0,3 0 0,0 0 0,1 0 0,1 0 0,0 0 0,4-4 0,2-5 0,0-4 0,-2-6 0,0 0 0,-1-4 0,-2-2 0,-1-2 0,-2-5 0,-1-3 0,0-6 0,-25 19 0,1 0 0,23-22 0,-4 2 0,-3 2 0,-5 0 0,-4-2 0,-5-1 0,-3 2 0,-5 5 0,-7 6 0,-5-1 0,0-8 0,5-11 0,3-5 0,3 3 0,-3 13 0,-6 14 0,-4 11 0,-4 6 0,-2 5 0,0 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17:21:42.204"/>
    </inkml:context>
    <inkml:brush xml:id="br0">
      <inkml:brushProperty name="width" value="0.2" units="cm"/>
      <inkml:brushProperty name="height" value="0.2" units="cm"/>
      <inkml:brushProperty name="color" value="#1CB80F"/>
    </inkml:brush>
  </inkml:definitions>
  <inkml:trace contextRef="#ctx0" brushRef="#br0">0 1154 24575,'20'0'0,"2"0"0,2 0 0,0 0 0,2 0 0,6 0 0,6 0 0,11 0 0,6 0 0,2 0 0,1 0 0,2 0 0,-1-2 0,3-5 0,0-6 0,1-5 0,-2-4 0,-1-3 0,-1-3 0,-30 12 0,1 0 0,25-17 0,-4 0 0,-6 1 0,-4-2 0,-3-8 0,1-11 0,-18 21 0,0-2 0,0-4 0,-1-1 0,0-2 0,0-1 0,0 0 0,-1-1 0,-1 1 0,-2 0 0,0 0 0,-1 0 0,-1 2 0,-2 1 0,-1 3 0,-1 1 0,6-23 0,-4 17 0,-6 16 0,-2 12 0,-2 6 0,-1 3 0,1 2 0,-2 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20:39:57.983"/>
    </inkml:context>
    <inkml:brush xml:id="br0">
      <inkml:brushProperty name="width" value="0.1" units="cm"/>
      <inkml:brushProperty name="height" value="0.1" units="cm"/>
      <inkml:brushProperty name="color" value="#EDEBE9"/>
    </inkml:brush>
  </inkml:definitions>
  <inkml:trace contextRef="#ctx0" brushRef="#br0">791 1 24575,'-28'0'0,"-6"0"0,-8 0 0,0 0 0,-4 0 0,-4 0 0,-6 0 0,-7 3 0,4 10 0,4 12 0,6 16 0,2 12 0,1 10 0,3 11 0,2 1 0,7 0 0,7-8 0,10-5 0,8 3 0,6 3 0,3 6 0,1 4 0,5 1 0,11 3 0,12-3 0,12-6 0,9-7 0,7-6 0,7-8 0,6-10 0,5-6 0,10-6 0,2-5 0,-41-14 0,0-2 0,1-2 0,-1-1 0,46 0 0,0-4 0,-5-7 0,-1-10 0,-8-15 0,-9-15 0,-8-10 0,-12-6 0,-5-4 0,-6 1 0,-8 0 0,-4 4 0,-8 4 0,-7 4 0,-7 5 0,-3 1 0,-1-1 0,-4 1 0,-7-1 0,-7 3 0,-5 3 0,-4 1 0,0 3 0,0 4 0,-1-3 0,0-1 0,-2-4 0,-2 0 0,5 8 0,6 5 0,8 11 0,5 3 0,2 5 0,2 5 0,0 1 0,-1 3 0,0-2 0,1-2 0,2-3 0,2-1 0,-3 3 0,0-2 0,0 0 0,-2-1 0,-1 1 0,-2 2 0,-3-1 0,1 2 0,1-1 0,1-1 0,2 0 0,1-1 0,1 2 0,-1 0 0,-2 3 0,-4 0 0,-12-2 0,-13-4 0,-14-4 0,-7-1 0,3 2 0,10 3 0,13 3 0,11 4 0,8 1 0,6-1 0,3-2 0,0 0 0,0 1 0,0 1 0,1 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20:39:59.206"/>
    </inkml:context>
    <inkml:brush xml:id="br0">
      <inkml:brushProperty name="width" value="0.1" units="cm"/>
      <inkml:brushProperty name="height" value="0.1" units="cm"/>
      <inkml:brushProperty name="color" value="#EDEBE9"/>
    </inkml:brush>
  </inkml:definitions>
  <inkml:trace contextRef="#ctx0" brushRef="#br0">0 0 24575,'0'0'0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20:40:08.004"/>
    </inkml:context>
    <inkml:brush xml:id="br0">
      <inkml:brushProperty name="width" value="0.1" units="cm"/>
      <inkml:brushProperty name="height" value="0.1" units="cm"/>
      <inkml:brushProperty name="color" value="#EDEBE9"/>
    </inkml:brush>
  </inkml:definitions>
  <inkml:trace contextRef="#ctx0" brushRef="#br0">33 1 24575,'33'0'0,"18"0"0,26 0 0,2 0 0,-2 0 0,-7 0 0,-5 0 0,-1 0 0,-16 2 0,-11 3 0,-15 3 0,-9 2 0,-7-1 0,-5-1 0,-1-1 0,-4 2 0,-9 4 0,-12 4 0,-19 6 0,-21 13 0,26-14 0,-2 3 0,-2 2 0,-1 2 0,0 3 0,1 0 0,5 2 0,1 1 0,4 0 0,3 0 0,-21 33 0,14-10 0,11-13 0,11-16 0,11-14 0,16-9 0,24-6 0,12 3 0,20 8 0,11 10 0,0 7 0,1 6 0,-18 2 0,-15-4 0,-10 2 0,-7-4 0,-7-4 0,-9 0 0,-7-5 0,-5-2 0,-3 4 0,-14 13 0,-21 20 0,7-18 0,-4 1 0,-8 6 0,-1 0 0,-3 0 0,1-1 0,3-6 0,2-3 0,-18 18 0,22-19 0,22-15 0,15-7 0,5-2 0,5-4 0,0 4 0,2 1 0,3 1 0,3 4 0,3 3 0,4 6 0,3 2 0,1 3 0,-3 0 0,-2-2 0,-4 1 0,-3-2 0,-3-1 0,-4-4 0,-3-4 0,1-1 0,0-1 0,1 1 0,-1 2 0,-1-3 0,-2-1 0,-3-4 0,0-4 0,-1-1 0,-1-4 0,1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20:40:19.561"/>
    </inkml:context>
    <inkml:brush xml:id="br0">
      <inkml:brushProperty name="width" value="0.1" units="cm"/>
      <inkml:brushProperty name="height" value="0.1" units="cm"/>
      <inkml:brushProperty name="color" value="#EDEBE9"/>
    </inkml:brush>
  </inkml:definitions>
  <inkml:trace contextRef="#ctx0" brushRef="#br0">515 0 24575,'-12'13'0,"0"2"0,2-1 0,-1-1 0,0 0 0,0-1 0,-2 1 0,0-1 0,1-2 0,1-2 0,2-2 0,-1 2 0,0 1 0,-3 1 0,-10 10 0,-14 14 0,-13 13 0,-6 8 0,4-3 0,11-11 0,9-8 0,11-10 0,9-6 0,5-6 0,3-3 0,1 0 0,-2-3 0,2 2 0,-2-2 0,0 1 0,5-1 0,7-1 0,11 5 0,6 1 0,4 6 0,1 5 0,2 0 0,0 2 0,-1 2 0,-1 1 0,-3 2 0,1 1 0,-3-1 0,-3 0 0,-1-1 0,-3 0 0,2 7 0,10 13 0,10 14 0,11 15 0,-22-36 0,2 1 0,-1-2 0,-1 0 0,24 27 0,-8-12 0,-15-15 0,-8-11 0,-9-8 0,-6-8 0,-3-7 0,-3-3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20:40:22.987"/>
    </inkml:context>
    <inkml:brush xml:id="br0">
      <inkml:brushProperty name="width" value="0.1" units="cm"/>
      <inkml:brushProperty name="height" value="0.1" units="cm"/>
      <inkml:brushProperty name="color" value="#EDEBE9"/>
    </inkml:brush>
  </inkml:definitions>
  <inkml:trace contextRef="#ctx0" brushRef="#br0">1 2 24575,'16'-2'0,"21"16"0,24 22 0,12 11 0,-33-18 0,0 1 0,-2 0 0,0-1 0,31 26 0,-6-4 0,-17-16 0,-15-13 0,-13-8 0,-9-6 0,-5-2 0,0-2 0,-3-2 0,-1 0 0,-5 5 0,-3 2 0,-3 4 0,-2 1 0,-3 2 0,-1 4 0,0-2 0,0-1 0,0-1 0,0-2 0,0 0 0,0 0 0,3 0 0,-6 4 0,-5 13 0,-15 16 0,-11 15 0,1 4 0,5-6 0,13-11 0,11-14 0,7-10 0,9-10 0,3-4 0,2-1 0,0 1 0,0-1 0,0 1 0,0 0 0,0 0 0,0 2 0,0-1 0,0 0 0,0 0 0,0-3 0,0-1 0,0 0 0,0 3 0,0 3 0,3 3 0,2 3 0,4 3 0,0 3 0,-1 0 0,0 0 0,1-3 0,2 0 0,1-3 0,-1-1 0,0-2 0,0 0 0,-2-1 0,0 1 0,-1 2 0,1-2 0,-1 1 0,-3-4 0,-3-4 0,-2-2 0,0-1 0,0 1 0,0 1 0,0 1 0,0 0 0,3-3 0,2-2 0,1-5 0,-1-10 0,-2 5 0,-3-5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20:40:39.565"/>
    </inkml:context>
    <inkml:brush xml:id="br0">
      <inkml:brushProperty name="width" value="0.1" units="cm"/>
      <inkml:brushProperty name="height" value="0.1" units="cm"/>
      <inkml:brushProperty name="color" value="#EDEBE9"/>
    </inkml:brush>
  </inkml:definitions>
  <inkml:trace contextRef="#ctx0" brushRef="#br0">766 1 24575,'-9'11'0,"-8"17"0,-17 28 0,-7 10 0,14-22 0,-1 1 0,-4 0 0,-2-1 0,-1 2 0,0-1 0,-5 6 0,-1 0 0,4-6 0,1 0 0,4-3 0,2-2 0,-21 30 0,12-12 0,9-7 0,9-10 0,6-8 0,5-9 0,4-8 0,4-5 0,2-3 0,0-3 0,2-2 0,5 0 0,11-3 0,9 0 0,17-3 0,21-1 0,20 0 0,-33 3 0,2-1 0,2 2 0,-1 0 0,-1 0 0,0 0 0,-7 0 0,-1 0 0,28 0 0,-21 0 0,-17 0 0,-13 0 0,-8 0 0,-5 0 0,-3 0 0,-2 0 0,-2 3 0,0-1 0,-3 3 0,0 0 0,0 0 0,0 0 0,-1 2 0,-4 3 0,-7 4 0,-11 5 0,-11 11 0,-13 14 0,-11 17 0,26-25 0,-2 0 0,1 0 0,0-1 0,-27 31 0,13-16 0,12-11 0,11-10 0,9-9 0,5-6 0,5-5 0,1-3 0,-1 1 0,-11 5 0,-13 14 0,-22 22 0,15-12 0,0 3 0,-4 7 0,0 2 0,1-1 0,1-1 0,5-5 0,3-4 0,-10 19 0,16-24 0,15-19 0,11-14 0,4-9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14:18:54.720"/>
    </inkml:context>
    <inkml:brush xml:id="br0">
      <inkml:brushProperty name="width" value="0.2" units="cm"/>
      <inkml:brushProperty name="height" value="0.2" units="cm"/>
      <inkml:brushProperty name="color" value="#1CB80F"/>
    </inkml:brush>
  </inkml:definitions>
  <inkml:trace contextRef="#ctx0" brushRef="#br0">822 0 24575,'41'0'0,"2"0"0,7 0 0,-2 0 0,-3 0 0,-2 0 0,-6 0 0,2 0 0,3 2 0,3 4 0,4 5 0,4 6 0,1 4 0,-3 2 0,-2 1 0,-6 1 0,-2 0 0,-3 0 0,-3-1 0,-3-1 0,-2 1 0,-2 0 0,-2 2 0,-1-1 0,-4 0 0,-3 0 0,-2 1 0,-1 0 0,-1 2 0,1-1 0,-3 0 0,1 2 0,-2 0 0,-1 0 0,1 1 0,-2-3 0,-2-5 0,-2-4 0,-2-4 0,-2-1 0,0-2 0,-1-2 0,0-2 0,0 1 0,1 0 0,2 8 0,4 9 0,5 14 0,2 9 0,0-1 0,-2-7 0,-4-11 0,-5-10 0,-1-3 0,-2-4 0,0-2 0,0 0 0,0 3 0,0 14 0,0 13 0,0 16 0,0 6 0,0-5 0,0-8 0,0-11 0,-2-8 0,-2-1 0,-3 1 0,-5 3 0,-1 5 0,-4 2 0,-1 1 0,0-3 0,1-4 0,3-3 0,1-6 0,2-4 0,2-7 0,3-6 0,0-3 0,-1-2 0,0 4 0,-6 7 0,-7 10 0,-4 8 0,-2 2 0,3-4 0,5-6 0,5-7 0,5-6 0,2-4 0,0-1 0,-5 3 0,-8 7 0,-9 9 0,-3 5 0,1 1 0,5-5 0,10-6 0,6-7 0,5-5 0,5-5 0,5-3 0,1 2 0,4 4 0,3 9 0,7 12 0,7 10 0,3 5 0,-4-3 0,-5-7 0,-8-10 0,-7-6 0,-5-6 0,-2-3 0,0-2 0,0-1 0,0 4 0,0 12 0,0 15 0,0 13 0,0 8 0,0-4 0,0-7 0,0-10 0,0-11 0,0-5 0,0-5 0,0-5 0,0 0 0,-3 6 0,-5 14 0,-1 17 0,-4 15 0,5-28 0,1 1 0,0-1 0,0 0 0,-8 30 0,0-6 0,1-6 0,-1-6 0,-1-7 0,1-3 0,0-3 0,-1 1 0,-3 1 0,-1 3 0,-1 1 0,1-1 0,-1-3 0,-1-4 0,0-2 0,0-3 0,0-1 0,0-2 0,-1-2 0,-1-2 0,-1 0 0,-3 0 0,1-1 0,-3 1 0,-3-1 0,-4 0 0,-5 0 0,-3-1 0,1-1 0,1-2 0,7-5 0,8-3 0,8-3 0,2-1 0,-5-1 0,-6 0 0,-4 0 0,2 0 0,7 0 0,7-2 0,-2-1 0,-13-2 0,-18 0 0,17 3 0,-1 0 0,0-1 0,0 1 0,-24-2 0,17 0 0,17 1 0,12 0 0,6 0 0,3 0 0,1-1 0,-1 1 0,-1 0 0,-2 0 0,-9 0 0,-8-2 0,-12-3 0,-4-4 0,3 1 0,8 0 0,12 2 0,7 4 0,5 0 0,3 2 0,1 0 0,0-1 0,-2 0 0,0-2 0,-1 0 0,0-1 0,1 0 0,1 3 0,1 0 0,-1 0 0,0 1 0,-1 0 0,0 0 0,2 0 0,0-1 0,-2 1 0,0-1 0,0 0 0,-2-1 0,2 0 0,-1-1 0,-1 0 0,1 0 0,1 1 0,0 0 0,1 0 0,-1 3 0,1-1 0,-3 1 0,3-2 0,-3 1 0,2 0 0,-1 0 0,0 2 0,-1 0 0,1-1 0,-2 1 0,1-1 0,0 1 0,1 1 0,-1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20:42:50.039"/>
    </inkml:context>
    <inkml:brush xml:id="br0">
      <inkml:brushProperty name="width" value="0.1" units="cm"/>
      <inkml:brushProperty name="height" value="0.1" units="cm"/>
      <inkml:brushProperty name="color" value="#EDEBE9"/>
    </inkml:brush>
  </inkml:definitions>
  <inkml:trace contextRef="#ctx0" brushRef="#br0">1 1 24575,'0'0'0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20:42:50.882"/>
    </inkml:context>
    <inkml:brush xml:id="br0">
      <inkml:brushProperty name="width" value="0.1" units="cm"/>
      <inkml:brushProperty name="height" value="0.1" units="cm"/>
      <inkml:brushProperty name="color" value="#EDEBE9"/>
    </inkml:brush>
  </inkml:definitions>
  <inkml:trace contextRef="#ctx0" brushRef="#br0">0 1 24575,'0'0'0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20:42:51.394"/>
    </inkml:context>
    <inkml:brush xml:id="br0">
      <inkml:brushProperty name="width" value="0.1" units="cm"/>
      <inkml:brushProperty name="height" value="0.1" units="cm"/>
      <inkml:brushProperty name="color" value="#EDEBE9"/>
    </inkml:brush>
  </inkml:definitions>
  <inkml:trace contextRef="#ctx0" brushRef="#br0">1 0 24575,'0'0'0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20:42:52.158"/>
    </inkml:context>
    <inkml:brush xml:id="br0">
      <inkml:brushProperty name="width" value="0.1" units="cm"/>
      <inkml:brushProperty name="height" value="0.1" units="cm"/>
      <inkml:brushProperty name="color" value="#EDEBE9"/>
    </inkml:brush>
  </inkml:definitions>
  <inkml:trace contextRef="#ctx0" brushRef="#br0">0 0 24575,'0'0'0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20:42:52.785"/>
    </inkml:context>
    <inkml:brush xml:id="br0">
      <inkml:brushProperty name="width" value="0.1" units="cm"/>
      <inkml:brushProperty name="height" value="0.1" units="cm"/>
      <inkml:brushProperty name="color" value="#EDEBE9"/>
    </inkml:brush>
  </inkml:definitions>
  <inkml:trace contextRef="#ctx0" brushRef="#br0">0 0 24575,'0'0'0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20:42:53.331"/>
    </inkml:context>
    <inkml:brush xml:id="br0">
      <inkml:brushProperty name="width" value="0.1" units="cm"/>
      <inkml:brushProperty name="height" value="0.1" units="cm"/>
      <inkml:brushProperty name="color" value="#EDEBE9"/>
    </inkml:brush>
  </inkml:definitions>
  <inkml:trace contextRef="#ctx0" brushRef="#br0">0 1 24575,'0'0'0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20:42:53.874"/>
    </inkml:context>
    <inkml:brush xml:id="br0">
      <inkml:brushProperty name="width" value="0.1" units="cm"/>
      <inkml:brushProperty name="height" value="0.1" units="cm"/>
      <inkml:brushProperty name="color" value="#EDEBE9"/>
    </inkml:brush>
  </inkml:definitions>
  <inkml:trace contextRef="#ctx0" brushRef="#br0">0 0 24575,'0'0'0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20:42:54.752"/>
    </inkml:context>
    <inkml:brush xml:id="br0">
      <inkml:brushProperty name="width" value="0.1" units="cm"/>
      <inkml:brushProperty name="height" value="0.1" units="cm"/>
      <inkml:brushProperty name="color" value="#EDEBE9"/>
    </inkml:brush>
  </inkml:definitions>
  <inkml:trace contextRef="#ctx0" brushRef="#br0">1 1 24575,'0'0'0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20:42:55.260"/>
    </inkml:context>
    <inkml:brush xml:id="br0">
      <inkml:brushProperty name="width" value="0.1" units="cm"/>
      <inkml:brushProperty name="height" value="0.1" units="cm"/>
      <inkml:brushProperty name="color" value="#EDEBE9"/>
    </inkml:brush>
  </inkml:definitions>
  <inkml:trace contextRef="#ctx0" brushRef="#br0">0 0 24575,'0'0'0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20:43:00.925"/>
    </inkml:context>
    <inkml:brush xml:id="br0">
      <inkml:brushProperty name="width" value="0.1" units="cm"/>
      <inkml:brushProperty name="height" value="0.1" units="cm"/>
      <inkml:brushProperty name="color" value="#EDEBE9"/>
    </inkml:brush>
  </inkml:definitions>
  <inkml:trace contextRef="#ctx0" brushRef="#br0">0 0 24575,'0'23'0,"0"31"0,0 25 0,0 9 0,0-2 0,0-25 0,0-14 0,0-11 0,0-17 0,0-7 0,0-5 0,0-2 0,0 0 0,0 0 0,2-1 0,3-2 0,3-1 0,4-1 0,1 0 0,3 0 0,3 0 0,1 0 0,3 0 0,-1 0 0,1 0 0,-1 0 0,-2 0 0,-2 0 0,-1 0 0,-2 0 0,0 0 0,-1 0 0,0 0 0,0 0 0,-2 2 0,1 4 0,-1 0 0,0 2-6784,-1-2 6784,-3-3 0,-4 0 0,-2-3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14:18:54.721"/>
    </inkml:context>
    <inkml:brush xml:id="br0">
      <inkml:brushProperty name="width" value="0.2" units="cm"/>
      <inkml:brushProperty name="height" value="0.2" units="cm"/>
      <inkml:brushProperty name="color" value="#1CB80F"/>
    </inkml:brush>
  </inkml:definitions>
  <inkml:trace contextRef="#ctx0" brushRef="#br0">1604 1 24575,'-51'0'0,"-1"0"0,-10 0 0,2 8 0,9 6 0,0 8 0,0 7 0,-3 3 0,22-12 0,0 1 0,-1 1 0,0 2 0,0 0 0,0 2 0,2-1 0,0 0 0,2 0 0,1-1 0,2-2 0,2 1 0,-21 18 0,5-2 0,3 1 0,2 0 0,3 1 0,2-2 0,1-2 0,1-1 0,-1-4 0,-1 0 0,1-3 0,0-1 0,1-1 0,0 1 0,1 0 0,0 3 0,0 0 0,1 1 0,2 2 0,1-2 0,3-1 0,1-2 0,3-2 0,0-1 0,1-1 0,3 0 0,-1-1 0,1 1 0,0 0 0,-1 1 0,0-1 0,3-2 0,1-1 0,1-5 0,1-2 0,3-4 0,0-4 0,3-3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20:43:35.067"/>
    </inkml:context>
    <inkml:brush xml:id="br0">
      <inkml:brushProperty name="width" value="0.1" units="cm"/>
      <inkml:brushProperty name="height" value="0.1" units="cm"/>
      <inkml:brushProperty name="color" value="#EDEBE9"/>
    </inkml:brush>
  </inkml:definitions>
  <inkml:trace contextRef="#ctx0" brushRef="#br0">0 1 24575,'38'0'0,"18"0"0,19 0 0,6 0 0,0 0 0,0 0 0,0 0 0,7 0 0,-9 0 0,-17 0 0,-12 0 0,-14 0 0,-9 0 0,-13 0 0,-6 0 0,-8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20:43:37.031"/>
    </inkml:context>
    <inkml:brush xml:id="br0">
      <inkml:brushProperty name="width" value="0.1" units="cm"/>
      <inkml:brushProperty name="height" value="0.1" units="cm"/>
      <inkml:brushProperty name="color" value="#EDEBE9"/>
    </inkml:brush>
  </inkml:definitions>
  <inkml:trace contextRef="#ctx0" brushRef="#br0">1 0 24575,'0'19'0,"0"17"0,0 27 0,0 3 0,0 7 0,0-14 0,0-16 0,0-5 0,0-14 0,0-12 0,0-4 0,0-5 0,0-1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20:43:39.581"/>
    </inkml:context>
    <inkml:brush xml:id="br0">
      <inkml:brushProperty name="width" value="0.1" units="cm"/>
      <inkml:brushProperty name="height" value="0.1" units="cm"/>
      <inkml:brushProperty name="color" value="#EDEBE9"/>
    </inkml:brush>
  </inkml:definitions>
  <inkml:trace contextRef="#ctx0" brushRef="#br0">1 1 24575,'30'0'0,"1"0"0,6 0 0,-4 0 0,-6 0 0,-2 0 0,-2 0 0,7 0 0,3 0 0,1 0 0,-5 0 0,-6 0 0,-7 0 0,-3 0 0,-3 0 0,-1 0 0,-1 0 0,3 0 0,4 0 0,5 0 0,-1 0 0,-3 0 0,-4 0 0,-2 0 0,1 0 0,-1 0 0,1 0 0,0 0 0,-2 0 0,3 0 0,-2 2 0,1 1 0,2 1 0,0-2 0,2-2 0,-2 0 0,-1 0 0,-4 0 0,-5 0 0,-1 0 0,-4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20:43:43.344"/>
    </inkml:context>
    <inkml:brush xml:id="br0">
      <inkml:brushProperty name="width" value="0.1" units="cm"/>
      <inkml:brushProperty name="height" value="0.1" units="cm"/>
      <inkml:brushProperty name="color" value="#EDEBE9"/>
    </inkml:brush>
  </inkml:definitions>
  <inkml:trace contextRef="#ctx0" brushRef="#br0">277 1 24575,'0'18'0,"0"12"0,0 9 0,0 5 0,0-4 0,0-4 0,0-8 0,0-3 0,0-8 0,3-9 0,3-5 0,7-2 0,7-1 0,19 3 0,27 4 0,26 4 0,-37-5 0,1 0 0,-3-2 0,-2 0 0,28-1 0,-26-3 0,-25 2 0,-16 2 0,-7 2 0,-5 4 0,0 2 0,-8 3 0,-11 4 0,-13 7 0,-13 16 0,-10 22 0,21-20 0,-2 3 0,-2 9 0,-1 3 0,0 1 0,1 0 0,2-5 0,2-1 0,7-10 0,2-2 0,-8 16 0,13-21 0,11-15 0,9-11 0,3-7 0,7-6 0,2-2 0,1-1 0,1 0 0,-1 2 0,-5 1 0,-7 4 0,-9 15 0,-7 13 0,-4 25 0,-4 18 0,1-3 0,4-3 0,5-21 0,6-18 0,1-12 0,0-12 0,1-9 0,-2-3 0,-2-5 0,-2-7 0,-1-6 0,1-7 0,-1-1 0,1 1 0,-3 1 0,-2-9 0,-6-22 0,7 19 0,1-3 0,-1-7 0,0-2 0,-2 1 0,1 2 0,-8-30 0,7 34 0,5 25 0,9 19 0,6 9 0,4 4 0,4 1 0,3 1 0,4 1 0,2 5 0,2 3 0,-1 1 0,-1-1 0,-2 1 0,-1-1 0,11 6 0,31 11 0,-9-8 0,6 3 0,15 7 0,5 3 0,-19-9 0,1 2 0,1 0 0,-1 0 0,0 0 0,-1 0 0,17 11 0,-3 0 0,-11-7 0,-5-1 0,-14-8 0,-6-3 0,13 15 0,-20-10 0,-15-7 0,-5-9 0,-5-6 0,0-3 0,0-3 0,-2-1 0,-1 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20:44:41.176"/>
    </inkml:context>
    <inkml:brush xml:id="br0">
      <inkml:brushProperty name="width" value="0.1" units="cm"/>
      <inkml:brushProperty name="height" value="0.1" units="cm"/>
      <inkml:brushProperty name="color" value="#EDEBE9"/>
    </inkml:brush>
  </inkml:definitions>
  <inkml:trace contextRef="#ctx0" brushRef="#br0">829 0 24575,'-71'0'0,"-8"0"0,26 0 0,-1 0 0,2 0 0,0 0 0,1 0 0,1 0 0,1 0 0,2 0 0,-36 0 0,8 0 0,19 0 0,20 0 0,19 0 0,14 0 0,21 0 0,1 0 0,16 5 0,4 8 0,19 12 0,21 16 0,-33-17 0,2 2 0,2 2 0,1 1 0,-2-1 0,-1 1 0,-1-3 0,-2 1 0,-3-3 0,-1 0 0,30 19 0,-11-4 0,-13-4 0,-10-8 0,-12-9 0,-8-9 0,-11-7 0,-10-2 0,-7 0 0,-5 0 0,-6 0 0,-8 1 0,-18 8 0,-24 16 0,28-4 0,-2 4 0,-6 6 0,0 4 0,-2 3 0,2 1 0,1 0 0,3-1 0,5-2 0,3-2 0,-24 22 0,22-15 0,16-12 0,14-12 0,12-7 0,16-7 0,13-3 0,21 0 0,24 3 0,-26 1 0,3 2 0,11 2 0,1 3 0,0 1 0,0 2 0,-3 1 0,-2 0 0,-9-1 0,-3 0 0,20 12 0,-21-6 0,-18-6 0,-9-5 0,-7-6 0,-3 0 0,-3-3 0,-2 2 0,-1 0 0,-4 1 0,-4 0 0,-10-3 0,-6 0 0,-7 0 0,-15 0 0,-15 8 0,-24 19 0,33-4 0,0 4 0,-2 9 0,1 4 0,1 4 0,2 2 0,5-1 0,2 1 0,6-4 0,4 0 0,-19 28 0,15-17 0,14-15 0,11-14 0,8-11 0,7-6 0,5-6 0,3-1 0,5 3 0,16 5 0,28 8 0,-15-1 0,4 1 0,12 4 0,3 1 0,6 3 0,1 0 0,-2 0 0,0 0 0,-8-4 0,-2-2 0,-11-2 0,-4-2 0,20 6 0,-26-7 0,-17-6 0,-12-5 0,-3-2 0,-3 0 0,-1 0 0,-2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20:44:48.876"/>
    </inkml:context>
    <inkml:brush xml:id="br0">
      <inkml:brushProperty name="width" value="0.1" units="cm"/>
      <inkml:brushProperty name="height" value="0.1" units="cm"/>
      <inkml:brushProperty name="color" value="#EDEBE9"/>
    </inkml:brush>
  </inkml:definitions>
  <inkml:trace contextRef="#ctx0" brushRef="#br0">653 2423 24575,'-3'-19'0,"-17"-20"0,-24-34 0,17 30 0,-3-3 0,-5-6 0,-1-1 0,4 3 0,1 1 0,-18-29 0,11 13 0,20 31 0,11 17 0,5 8 0,0 1 0,-3-7 0,-7-25 0,-13-38 0,9 22 0,0-5 0,-4-9 0,1-2 0,0-2 0,1 2 0,4 6 0,1 1 0,1 5 0,1 1 0,3 2 0,1 0 0,0 0 0,-1 2 0,1 1 0,0 1 0,-1 6 0,2 1 0,-5-33 0,5 8 0,3 0 0,3 1 0,3 3 0,3 12 0,6 16 0,5 13 0,7 9 0,18 2 0,21 1 0,25 0 0,-32 6 0,2 2 0,4 0 0,2 1 0,1 1 0,0 1 0,-2 1 0,-1 1 0,-4 1 0,-2 0 0,-3 2 0,-1 1 0,-4 3 0,-1 3 0,35 19 0,-19 9 0,-18 0 0,-16-5 0,-11-10 0,-8-8 0,-6-2 0,-2 4 0,-2 22 0,0 30 0,0-17 0,0 5 0,0 11 0,0 3 0,-2 2 0,-1 0 0,-3-1 0,-1-2 0,-3-10 0,-1-3 0,-2-9 0,-1-2 0,-13 34 0,3-5 0,-2 3 0,-4 9 0,14-39 0,-1 1 0,-2 4 0,-1 1 0,1 2 0,-1 0 0,1-2 0,0 0 0,0-2 0,-1-2 0,2-2 0,1-1 0,-15 40 0,1-7 0,5-11 0,0-9 0,4-8 0,3-4 0,1-1 0,2 1 0,0 0 0,4-6 0,3-10 0,3-11 0,3-10 0,0-6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20:44:57.520"/>
    </inkml:context>
    <inkml:brush xml:id="br0">
      <inkml:brushProperty name="width" value="0.1" units="cm"/>
      <inkml:brushProperty name="height" value="0.1" units="cm"/>
      <inkml:brushProperty name="color" value="#EDEBE9"/>
    </inkml:brush>
  </inkml:definitions>
  <inkml:trace contextRef="#ctx0" brushRef="#br0">161 371 24575,'30'0'0,"21"0"0,24 0 0,2-1 0,-8-8 0,-13-3 0,-14-4 0,-4 1 0,-13 6 0,-14 4 0,-7 7 0,-10 6 0,-2 8 0,-6 13 0,-7 22 0,-7 24 0,10-26 0,-1 2 0,0 7 0,0 1 0,-2 3 0,1 1 0,0-2 0,1-1 0,2-3 0,0-2 0,2-7 0,1-2 0,-6 24 0,6-21 0,8-18 0,5-19 0,7-9 0,8-15 0,11-9 0,15-15 0,19-19 0,-22 20 0,3-2 0,8-8 0,1-2 0,2-1 0,0-1 0,-3 3 0,-1 1 0,-6 5 0,-3 3 0,19-19 0,-17 19 0,-14 15 0,-12 9 0,-5 7 0,-3 0 0,0-8 0,11-17 0,17-28 0,-10 17 0,2-2 0,5-8 0,-1-2 0,0-1 0,-1-1 0,-6 8 0,-1 2 0,10-22 0,-15 26 0,-10 28 0,-6 18 0,-5 31 0,-5 22 0,-1-10 0,-1 6 0,-5 17 0,-2 6 0,-2 11 0,-1 4-204,6-23 1,0 2 0,0 0 203,1-3 0,0 0 0,0-2 0,-4 24 0,0-4 0,3-13 0,1-6 0,3-15 0,0-6 0,-3 17 0,7-26 0,4-14 0,0-10 610,0-6-610,0-2 0,-1-1 0,2 2 0,-4 5 0,-2 11 0,-3 9 0,-1 4 0,0-1 0,3-10 0,1-8 0,1-7 0,1-6 0,-5-2 0,-1 0 0,-8 0 0,-23 0 0,-37 0 0,23 0 0,-5 1 0,-16 3 0,-4 1 0,-2 1 0,0 2 0,8 1 0,3 2 0,13-1 0,6-1 0,-13 4 0,39-5 0,22-5 0,16-1 0,6-2 0,-1 0 0,9 2 0,42 33 0,14 14 0,-21-14 0,3 1 0,5 4 0,6 4 0,-7-3 0,-2-1 0,-8-5 0,23 13 0,-28-19 0,-25-11 0,-14-11 0,-6-4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20:45:00.389"/>
    </inkml:context>
    <inkml:brush xml:id="br0">
      <inkml:brushProperty name="width" value="0.1" units="cm"/>
      <inkml:brushProperty name="height" value="0.1" units="cm"/>
      <inkml:brushProperty name="color" value="#EDEBE9"/>
    </inkml:brush>
  </inkml:definitions>
  <inkml:trace contextRef="#ctx0" brushRef="#br0">0 1 24575,'28'0'0,"22"0"0,17 0 0,-19 0 0,2 0 0,6 0 0,2 0 0,3 0 0,0 0 0,2 0 0,-1 0 0,-11 0 0,-4 0 0,23 0 0,-26 0 0,-17 0 0,-17 0 0,-10 2 0,-9 0 0,-2 1 0,2 0 0,5-3 0,1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20:45:02.148"/>
    </inkml:context>
    <inkml:brush xml:id="br0">
      <inkml:brushProperty name="width" value="0.1" units="cm"/>
      <inkml:brushProperty name="height" value="0.1" units="cm"/>
      <inkml:brushProperty name="color" value="#EDEBE9"/>
    </inkml:brush>
  </inkml:definitions>
  <inkml:trace contextRef="#ctx0" brushRef="#br0">1 1 24575,'0'38'0,"0"37"0,0-9 0,0 7 0,0 11 0,0 4-648,0-16 0,0 2 0,0 1 648,0 6 0,0 1 0,0 0 0,0-2 0,0-1 0,0 2 0,0 5 0,0 1 0,0-1 0,0-7 0,0-2 0,0-2 173,0-7 0,0-3 0,0-1-173,2 22 0,2-6 173,1-21 1,0-5-174,6 22 0,-2-28 0,-6-18 992,-3-12-992,0-7 86,0-4-86,0-2 0,0-2 0,0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11:33:55.004"/>
    </inkml:context>
    <inkml:brush xml:id="br0">
      <inkml:brushProperty name="width" value="0.1" units="cm"/>
      <inkml:brushProperty name="height" value="0.1" units="cm"/>
      <inkml:brushProperty name="color" value="#EDEBE9"/>
    </inkml:brush>
  </inkml:definitions>
  <inkml:trace contextRef="#ctx0" brushRef="#br0">515 0 24575,'-12'13'0,"0"2"0,2-1 0,-1-1 0,0 0 0,0-1 0,-2 1 0,0-1 0,1-2 0,1-2 0,2-2 0,-1 2 0,0 1 0,-3 1 0,-10 10 0,-14 14 0,-13 13 0,-6 8 0,4-3 0,11-11 0,9-8 0,11-10 0,9-6 0,5-6 0,3-3 0,1 0 0,-2-3 0,2 2 0,-2-2 0,0 1 0,5-1 0,7-1 0,11 5 0,6 1 0,4 6 0,1 5 0,2 0 0,0 2 0,-1 2 0,-1 1 0,-3 2 0,1 1 0,-3-1 0,-3 0 0,-1-1 0,-3 0 0,2 7 0,10 13 0,10 14 0,11 15 0,-22-36 0,2 1 0,-1-2 0,-1 0 0,24 27 0,-8-12 0,-15-15 0,-8-11 0,-9-8 0,-6-8 0,-3-7 0,-3-3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14:18:54.722"/>
    </inkml:context>
    <inkml:brush xml:id="br0">
      <inkml:brushProperty name="width" value="0.2" units="cm"/>
      <inkml:brushProperty name="height" value="0.2" units="cm"/>
      <inkml:brushProperty name="color" value="#1CB80F"/>
    </inkml:brush>
  </inkml:definitions>
  <inkml:trace contextRef="#ctx0" brushRef="#br0">345 251 24575,'0'-20'0,"0"1"0,0 3 0,0 4 0,0 4 0,0 1 0,0 2 0,-1 2 0,-1-3 0,-4 1 0,-7-2 0,-9-4 0,-7-1 0,0-2 0,3 1 0,5 2 0,3 3 0,1 1 0,0 0 0,-1 1 0,2-1 0,0 0 0,2 0 0,1 0 0,2 0 0,0 1 0,4 1 0,1 1 0,2 2 0,0 1 0,0 2 0,1 1 0,2 2 0,-1 2 0,2 2 0,-1 3 0,-1 1 0,0 4 0,-1 6 0,1 5 0,0 7 0,0 1 0,2 1 0,0-3 0,0-6 0,0-4 0,0-5 0,0-4 0,0 0 0,0-1 0,0 5 0,0 8 0,0 10 0,0 9 0,0 3 0,0-3 0,0-2 0,0-4 0,0-2 0,0 1 0,0 2 0,0-2 0,2-3 0,1-5 0,3-5 0,2 0 0,1 1 0,3 1 0,2 0 0,0-1 0,1 0 0,0-2 0,2 1 0,1-3 0,2-1 0,-2-3 0,0-2 0,0-2 0,-3-1 0,0 1 0,-1-1 0,-1-1 0,2 0 0,2 0 0,0-2 0,2 2 0,0-2 0,-1 1 0,0-1 0,-3-2 0,-4 0 0,-3-3 0,-2-2 0,-3 0 0,0-1 0,0 2 0,1-1 0,-1 1 0,0 1 0,0 0 0,-1 1 0,0-1 0,0 1 0,0-2 0,1-1 0,-1 1 0,0 0 0,-1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11:33:55.005"/>
    </inkml:context>
    <inkml:brush xml:id="br0">
      <inkml:brushProperty name="width" value="0.1" units="cm"/>
      <inkml:brushProperty name="height" value="0.1" units="cm"/>
      <inkml:brushProperty name="color" value="#EDEBE9"/>
    </inkml:brush>
  </inkml:definitions>
  <inkml:trace contextRef="#ctx0" brushRef="#br0">1 2 24575,'16'-2'0,"21"16"0,24 22 0,12 11 0,-33-18 0,0 1 0,-2 0 0,0-1 0,31 26 0,-6-4 0,-17-16 0,-15-13 0,-13-8 0,-9-6 0,-5-2 0,0-2 0,-3-2 0,-1 0 0,-5 5 0,-3 2 0,-3 4 0,-2 1 0,-3 2 0,-1 4 0,0-2 0,0-1 0,0-1 0,0-2 0,0 0 0,0 0 0,3 0 0,-6 4 0,-5 13 0,-15 16 0,-11 15 0,1 4 0,5-6 0,13-11 0,11-14 0,7-10 0,9-10 0,3-4 0,2-1 0,0 1 0,0-1 0,0 1 0,0 0 0,0 0 0,0 2 0,0-1 0,0 0 0,0 0 0,0-3 0,0-1 0,0 0 0,0 3 0,0 3 0,3 3 0,2 3 0,4 3 0,0 3 0,-1 0 0,0 0 0,1-3 0,2 0 0,1-3 0,-1-1 0,0-2 0,0 0 0,-2-1 0,0 1 0,-1 2 0,1-2 0,-1 1 0,-3-4 0,-3-4 0,-2-2 0,0-1 0,0 1 0,0 1 0,0 1 0,0 0 0,3-3 0,2-2 0,1-5 0,-1-10 0,-2 5 0,-3-5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11:36:32.588"/>
    </inkml:context>
    <inkml:brush xml:id="br0">
      <inkml:brushProperty name="width" value="0.1" units="cm"/>
      <inkml:brushProperty name="height" value="0.1" units="cm"/>
      <inkml:brushProperty name="color" value="#EDEBE9"/>
    </inkml:brush>
  </inkml:definitions>
  <inkml:trace contextRef="#ctx0" brushRef="#br0">0 1 24575,'38'0'0,"18"0"0,19 0 0,6 0 0,0 0 0,0 0 0,0 0 0,7 0 0,-9 0 0,-17 0 0,-12 0 0,-14 0 0,-9 0 0,-13 0 0,-6 0 0,-8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11:36:32.589"/>
    </inkml:context>
    <inkml:brush xml:id="br0">
      <inkml:brushProperty name="width" value="0.1" units="cm"/>
      <inkml:brushProperty name="height" value="0.1" units="cm"/>
      <inkml:brushProperty name="color" value="#EDEBE9"/>
    </inkml:brush>
  </inkml:definitions>
  <inkml:trace contextRef="#ctx0" brushRef="#br0">1 0 24575,'0'19'0,"0"17"0,0 27 0,0 3 0,0 7 0,0-14 0,0-16 0,0-5 0,0-14 0,0-12 0,0-4 0,0-5 0,0-1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11:36:32.590"/>
    </inkml:context>
    <inkml:brush xml:id="br0">
      <inkml:brushProperty name="width" value="0.1" units="cm"/>
      <inkml:brushProperty name="height" value="0.1" units="cm"/>
      <inkml:brushProperty name="color" value="#EDEBE9"/>
    </inkml:brush>
  </inkml:definitions>
  <inkml:trace contextRef="#ctx0" brushRef="#br0">1 1 24575,'30'0'0,"1"0"0,6 0 0,-4 0 0,-6 0 0,-2 0 0,-2 0 0,7 0 0,3 0 0,1 0 0,-5 0 0,-6 0 0,-7 0 0,-3 0 0,-3 0 0,-1 0 0,-1 0 0,3 0 0,4 0 0,5 0 0,-1 0 0,-3 0 0,-4 0 0,-2 0 0,1 0 0,-1 0 0,1 0 0,0 0 0,-2 0 0,3 0 0,-2 2 0,1 1 0,2 1 0,0-2 0,2-2 0,-2 0 0,-1 0 0,-4 0 0,-5 0 0,-1 0 0,-4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11:36:32.591"/>
    </inkml:context>
    <inkml:brush xml:id="br0">
      <inkml:brushProperty name="width" value="0.1" units="cm"/>
      <inkml:brushProperty name="height" value="0.1" units="cm"/>
      <inkml:brushProperty name="color" value="#EDEBE9"/>
    </inkml:brush>
  </inkml:definitions>
  <inkml:trace contextRef="#ctx0" brushRef="#br0">277 1 24575,'0'18'0,"0"12"0,0 9 0,0 5 0,0-4 0,0-4 0,0-8 0,0-3 0,0-8 0,3-9 0,3-5 0,7-2 0,7-1 0,19 3 0,27 4 0,26 4 0,-37-5 0,1 0 0,-3-2 0,-2 0 0,28-1 0,-26-3 0,-25 2 0,-16 2 0,-7 2 0,-5 4 0,0 2 0,-8 3 0,-11 4 0,-13 7 0,-13 16 0,-10 22 0,21-20 0,-2 3 0,-2 9 0,-1 3 0,0 1 0,1 0 0,2-5 0,2-1 0,7-10 0,2-2 0,-8 16 0,13-21 0,11-15 0,9-11 0,3-7 0,7-6 0,2-2 0,1-1 0,1 0 0,-1 2 0,-5 1 0,-7 4 0,-9 15 0,-7 13 0,-4 25 0,-4 18 0,1-3 0,4-3 0,5-21 0,6-18 0,1-12 0,0-12 0,1-9 0,-2-3 0,-2-5 0,-2-7 0,-1-6 0,1-7 0,-1-1 0,1 1 0,-3 1 0,-2-9 0,-6-22 0,7 19 0,1-3 0,-1-7 0,0-2 0,-2 1 0,1 2 0,-8-30 0,7 34 0,5 25 0,9 19 0,6 9 0,4 4 0,4 1 0,3 1 0,4 1 0,2 5 0,2 3 0,-1 1 0,-1-1 0,-2 1 0,-1-1 0,11 6 0,31 11 0,-9-8 0,6 3 0,15 7 0,5 3 0,-19-9 0,1 2 0,1 0 0,-1 0 0,0 0 0,-1 0 0,17 11 0,-3 0 0,-11-7 0,-5-1 0,-14-8 0,-6-3 0,13 15 0,-20-10 0,-15-7 0,-5-9 0,-5-6 0,0-3 0,0-3 0,-2-1 0,-1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11:36:35.142"/>
    </inkml:context>
    <inkml:brush xml:id="br0">
      <inkml:brushProperty name="width" value="0.1" units="cm"/>
      <inkml:brushProperty name="height" value="0.1" units="cm"/>
      <inkml:brushProperty name="color" value="#EDEBE9"/>
    </inkml:brush>
  </inkml:definitions>
  <inkml:trace contextRef="#ctx0" brushRef="#br0">0 1 24575,'38'0'0,"18"0"0,19 0 0,6 0 0,0 0 0,0 0 0,0 0 0,7 0 0,-9 0 0,-17 0 0,-12 0 0,-14 0 0,-9 0 0,-13 0 0,-6 0 0,-8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11:36:35.143"/>
    </inkml:context>
    <inkml:brush xml:id="br0">
      <inkml:brushProperty name="width" value="0.1" units="cm"/>
      <inkml:brushProperty name="height" value="0.1" units="cm"/>
      <inkml:brushProperty name="color" value="#EDEBE9"/>
    </inkml:brush>
  </inkml:definitions>
  <inkml:trace contextRef="#ctx0" brushRef="#br0">1 0 24575,'0'19'0,"0"17"0,0 27 0,0 3 0,0 7 0,0-14 0,0-16 0,0-5 0,0-14 0,0-12 0,0-4 0,0-5 0,0-1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11:36:35.144"/>
    </inkml:context>
    <inkml:brush xml:id="br0">
      <inkml:brushProperty name="width" value="0.1" units="cm"/>
      <inkml:brushProperty name="height" value="0.1" units="cm"/>
      <inkml:brushProperty name="color" value="#EDEBE9"/>
    </inkml:brush>
  </inkml:definitions>
  <inkml:trace contextRef="#ctx0" brushRef="#br0">1 1 24575,'30'0'0,"1"0"0,6 0 0,-4 0 0,-6 0 0,-2 0 0,-2 0 0,7 0 0,3 0 0,1 0 0,-5 0 0,-6 0 0,-7 0 0,-3 0 0,-3 0 0,-1 0 0,-1 0 0,3 0 0,4 0 0,5 0 0,-1 0 0,-3 0 0,-4 0 0,-2 0 0,1 0 0,-1 0 0,1 0 0,0 0 0,-2 0 0,3 0 0,-2 2 0,1 1 0,2 1 0,0-2 0,2-2 0,-2 0 0,-1 0 0,-4 0 0,-5 0 0,-1 0 0,-4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11:36:35.145"/>
    </inkml:context>
    <inkml:brush xml:id="br0">
      <inkml:brushProperty name="width" value="0.1" units="cm"/>
      <inkml:brushProperty name="height" value="0.1" units="cm"/>
      <inkml:brushProperty name="color" value="#EDEBE9"/>
    </inkml:brush>
  </inkml:definitions>
  <inkml:trace contextRef="#ctx0" brushRef="#br0">277 1 24575,'0'18'0,"0"12"0,0 9 0,0 5 0,0-4 0,0-4 0,0-8 0,0-3 0,0-8 0,3-9 0,3-5 0,7-2 0,7-1 0,19 3 0,27 4 0,26 4 0,-37-5 0,1 0 0,-3-2 0,-2 0 0,28-1 0,-26-3 0,-25 2 0,-16 2 0,-7 2 0,-5 4 0,0 2 0,-8 3 0,-11 4 0,-13 7 0,-13 16 0,-10 22 0,21-20 0,-2 3 0,-2 9 0,-1 3 0,0 1 0,1 0 0,2-5 0,2-1 0,7-10 0,2-2 0,-8 16 0,13-21 0,11-15 0,9-11 0,3-7 0,7-6 0,2-2 0,1-1 0,1 0 0,-1 2 0,-5 1 0,-7 4 0,-9 15 0,-7 13 0,-4 25 0,-4 18 0,1-3 0,4-3 0,5-21 0,6-18 0,1-12 0,0-12 0,1-9 0,-2-3 0,-2-5 0,-2-7 0,-1-6 0,1-7 0,-1-1 0,1 1 0,-3 1 0,-2-9 0,-6-22 0,7 19 0,1-3 0,-1-7 0,0-2 0,-2 1 0,1 2 0,-8-30 0,7 34 0,5 25 0,9 19 0,6 9 0,4 4 0,4 1 0,3 1 0,4 1 0,2 5 0,2 3 0,-1 1 0,-1-1 0,-2 1 0,-1-1 0,11 6 0,31 11 0,-9-8 0,6 3 0,15 7 0,5 3 0,-19-9 0,1 2 0,1 0 0,-1 0 0,0 0 0,-1 0 0,17 11 0,-3 0 0,-11-7 0,-5-1 0,-14-8 0,-6-3 0,13 15 0,-20-10 0,-15-7 0,-5-9 0,-5-6 0,0-3 0,0-3 0,-2-1 0,-1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14:18:54.723"/>
    </inkml:context>
    <inkml:brush xml:id="br0">
      <inkml:brushProperty name="width" value="0.2" units="cm"/>
      <inkml:brushProperty name="height" value="0.2" units="cm"/>
      <inkml:brushProperty name="color" value="#1CB80F"/>
    </inkml:brush>
  </inkml:definitions>
  <inkml:trace contextRef="#ctx0" brushRef="#br0">102 1 24575,'-2'41'0,"-2"8"0,-2 7 0,-2-1 0,1-6 0,-5 1 0,2-1 0,-1 2 0,0-2 0,4-6 0,1-4 0,3-6 0,0-4 0,1-2 0,-1 2 0,1 3 0,-1 5 0,2 1 0,1-1 0,0-1 0,0 1 0,0-1 0,0 1 0,1-1 0,5 2 0,10 7 0,17 11 0,-10-24 0,3-1 0,4 3 0,3 0 0,3 1 0,2-1 0,1-2 0,1-2 0,2 0 0,0-3 0,-1-2 0,-1-3 0,-2-3 0,-2-2 0,-3-2 0,-1-3 0,21 5 0,-5-7 0,-7-7 0,-2-3 0,-1 0 0,-1 0 0,5 0 0,4 0 0,2 0 0,0-4 0,-4-5 0,-3-4 0,-4-2 0,-4-1 0,-6-2 0,-2-1 0,1-4 0,2-1 0,0-1 0,-1 0 0,-1 0 0,-1 1 0,1-2 0,-3 1 0,-2 1 0,-6 4 0,-5 6 0,-4 2 0,-4 4 0,-2 3 0,0 2 0,0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14:18:54.724"/>
    </inkml:context>
    <inkml:brush xml:id="br0">
      <inkml:brushProperty name="width" value="0.2" units="cm"/>
      <inkml:brushProperty name="height" value="0.2" units="cm"/>
      <inkml:brushProperty name="color" value="#1CB80F"/>
    </inkml:brush>
  </inkml:definitions>
  <inkml:trace contextRef="#ctx0" brushRef="#br0">0 0 24575,'0'20'0,"0"8"0,0 7 0,0 4 0,0 0 0,0 3 0,0 2 0,0 5 0,0 3 0,3-1 0,4 1 0,2 2 0,4-3 0,1-4 0,0-7 0,1-4 0,0-6 0,-1-2 0,1-3 0,0-2 0,1 0 0,1-1 0,2 0 0,0 0 0,0-1 0,3-1 0,0 1 0,2 3 0,3 2 0,0 2 0,3 1 0,-2-1 0,-3-4 0,-3-4 0,-6-4 0,-3-5 0,-5-4 0,-3-4 0,-1-3 0,-1 0 0,0 0 0,3 1 0,11 5 0,12 4 0,14 4 0,8 2 0,-4 0 0,-10-2 0,-12-5 0,-6-4 0,3-4 0,9-1 0,12 0 0,8 0 0,1 0 0,-3 0 0,-9 0 0,-4 0 0,-4 0 0,-3 0 0,1 0 0,-2 0 0,1 0 0,3-2 0,2-2 0,3-2 0,0 0 0,1-1 0,-2-1 0,0 0 0,0-3 0,-3 0 0,1-2 0,-2 0 0,0-1 0,-1-2 0,-1-2 0,-2-1 0,-1-1 0,1-2 0,-2 0 0,0-1 0,-2 0 0,-2 0 0,1-1 0,0-2 0,2-1 0,3-2 0,-2-3 0,1 0 0,-5 2 0,-5 6 0,-6 5 0,-6 2 0,-4-1 0,1-3 0,4-4 0,3-2 0,4-1 0,-1 5 0,-4 7 0,-3 6 0,-4 6 0,0 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14:18:54.725"/>
    </inkml:context>
    <inkml:brush xml:id="br0">
      <inkml:brushProperty name="width" value="0.2" units="cm"/>
      <inkml:brushProperty name="height" value="0.2" units="cm"/>
      <inkml:brushProperty name="color" value="#1CB80F"/>
    </inkml:brush>
  </inkml:definitions>
  <inkml:trace contextRef="#ctx0" brushRef="#br0">1 437 24575,'33'3'0,"-1"3"0,2 2 0,-5 2 0,-2-1 0,4 0 0,3 4 0,5 3 0,0 1 0,0-4 0,-1-4 0,-3-5 0,0-2 0,-1-1 0,-1-1 0,-2 0 0,-2 0 0,-1 0 0,0 0 0,0 0 0,1 0 0,0 0 0,-1 0 0,0 0 0,-1-2 0,2-1 0,3-2 0,2-3 0,4 1 0,1-3 0,4 0 0,5-2 0,-1-2 0,2 2 0,-1-2 0,-4 2 0,0 0 0,-1 1 0,-2-1 0,3 1 0,1 0 0,-1 2 0,0-1 0,-3 1 0,-2-2 0,0 0 0,-1 1 0,-1 0 0,-1 2 0,0 0 0,-2-1 0,-2 0 0,-5 2 0,-6 1 0,-6 2 0,-4 0 0,-3 0 0,2-1 0,10-4 0,11-5 0,10-4 0,6-2 0,0 0 0,-5 3 0,-3 0 0,-5 1 0,-4 0 0,-5 2 0,-7 3 0,-5 3 0,-6 1 0,-3 2 0,-3-1 0,-1 1 0,0-2 0,0-1 0,0-1 0,0 0 0,0 0 0,0 2 0,0 4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5091151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In your opinion ?</a:t>
            </a:r>
          </a:p>
        </p:txBody>
      </p:sp>
    </p:spTree>
    <p:extLst>
      <p:ext uri="{BB962C8B-B14F-4D97-AF65-F5344CB8AC3E}">
        <p14:creationId xmlns:p14="http://schemas.microsoft.com/office/powerpoint/2010/main" val="3745549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FR" dirty="0"/>
              <a:t>When readin we use STM </a:t>
            </a:r>
            <a:r>
              <a:rPr lang="en-FR" sz="1100" dirty="0">
                <a:solidFill>
                  <a:srgbClr val="4C91DE"/>
                </a:solidFill>
                <a:latin typeface="Chalkboard" panose="03050602040202020205" pitchFamily="66" charset="77"/>
              </a:rPr>
              <a:t>to store </a:t>
            </a:r>
            <a:r>
              <a:rPr lang="en-US" sz="1100" dirty="0">
                <a:solidFill>
                  <a:srgbClr val="4C91DE"/>
                </a:solidFill>
                <a:latin typeface="Chalkboard" panose="03050602040202020205" pitchFamily="66" charset="77"/>
              </a:rPr>
              <a:t>some of the info we encounter</a:t>
            </a:r>
            <a:endParaRPr lang="en-FR" sz="1100" dirty="0">
              <a:solidFill>
                <a:srgbClr val="4C91DE"/>
              </a:solidFill>
              <a:latin typeface="Chalkboard" panose="03050602040202020205" pitchFamily="66" charset="77"/>
            </a:endParaRPr>
          </a:p>
          <a:p>
            <a:pPr marL="139700" indent="0">
              <a:buNone/>
            </a:pP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688532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Défense sicilienne / </a:t>
            </a:r>
            <a:r>
              <a:rPr lang="en-US" dirty="0" err="1"/>
              <a:t>ouverture</a:t>
            </a:r>
            <a:r>
              <a:rPr lang="en-US" dirty="0"/>
              <a:t> anglaise</a:t>
            </a:r>
          </a:p>
          <a:p>
            <a:r>
              <a:rPr lang="en-US" dirty="0"/>
              <a:t>He found that expert players were much better at recreating the chess setups than average players if not random</a:t>
            </a:r>
          </a:p>
          <a:p>
            <a:r>
              <a:rPr lang="en-US" dirty="0"/>
              <a:t>Experts grouped info in logical ways -&gt; chunks</a:t>
            </a:r>
          </a:p>
          <a:p>
            <a:r>
              <a:rPr lang="en-US" dirty="0"/>
              <a:t>He considered “Sicilian opening,” for example, as one chunk,</a:t>
            </a:r>
          </a:p>
          <a:p>
            <a:r>
              <a:rPr lang="en-US" dirty="0"/>
              <a:t>Which can fit into one slot in short-term memory. </a:t>
            </a:r>
          </a:p>
          <a:p>
            <a:pPr marL="139700" indent="0">
              <a:buNone/>
            </a:pPr>
            <a:endParaRPr lang="en-FR" dirty="0"/>
          </a:p>
          <a:p>
            <a:pPr marL="139700" indent="0">
              <a:buNone/>
            </a:pPr>
            <a:r>
              <a:rPr lang="en-FR" dirty="0"/>
              <a:t>When scramble they performed the same : </a:t>
            </a:r>
            <a:r>
              <a:rPr lang="en-US" dirty="0"/>
              <a:t>http://</a:t>
            </a:r>
            <a:r>
              <a:rPr lang="en-US" dirty="0" err="1"/>
              <a:t>snitkof.com</a:t>
            </a:r>
            <a:r>
              <a:rPr lang="en-US" dirty="0"/>
              <a:t>/cg156/</a:t>
            </a:r>
            <a:r>
              <a:rPr lang="en-US" dirty="0" err="1"/>
              <a:t>chesschunkingtheory.php</a:t>
            </a:r>
            <a:endParaRPr lang="en-US" dirty="0"/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1946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4629713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1058976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8488073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fr-FR" sz="1100" dirty="0">
                <a:solidFill>
                  <a:schemeClr val="bg1"/>
                </a:solidFill>
                <a:latin typeface="Chalkboard" panose="03050602040202020205" pitchFamily="66" charset="77"/>
              </a:rPr>
              <a:t>agile </a:t>
            </a:r>
            <a:r>
              <a:rPr lang="fr-FR" sz="1100" dirty="0" err="1">
                <a:solidFill>
                  <a:schemeClr val="bg1"/>
                </a:solidFill>
                <a:latin typeface="Chalkboard" panose="03050602040202020205" pitchFamily="66" charset="77"/>
              </a:rPr>
              <a:t>grenoble</a:t>
            </a:r>
            <a:r>
              <a:rPr lang="fr-FR" sz="1100" dirty="0">
                <a:solidFill>
                  <a:schemeClr val="bg1"/>
                </a:solidFill>
                <a:latin typeface="Chalkboard" panose="03050602040202020205" pitchFamily="66" charset="77"/>
              </a:rPr>
              <a:t> 2023</a:t>
            </a:r>
            <a:endParaRPr lang="en-FR" sz="1100" dirty="0">
              <a:solidFill>
                <a:schemeClr val="bg1"/>
              </a:solidFill>
              <a:latin typeface="Chalkboard" panose="03050602040202020205" pitchFamily="66" charset="77"/>
            </a:endParaRPr>
          </a:p>
          <a:p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8732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sz="1100" dirty="0">
              <a:solidFill>
                <a:schemeClr val="bg1"/>
              </a:solidFill>
              <a:latin typeface="Chalkboard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907563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Design Patterns</a:t>
            </a:r>
          </a:p>
          <a:p>
            <a:pPr lvl="1"/>
            <a:r>
              <a:rPr lang="en-US" dirty="0"/>
              <a:t>Having a design pattern present in the code = more helpful for performing maintenance tasks when the programmers knew that the pattern was present in the code</a:t>
            </a:r>
          </a:p>
          <a:p>
            <a:pPr lvl="1"/>
            <a:r>
              <a:rPr lang="en-US" dirty="0"/>
              <a:t>Gaining knowledge about design patterns</a:t>
            </a:r>
          </a:p>
          <a:p>
            <a:pPr lvl="2"/>
            <a:r>
              <a:rPr lang="en-US" dirty="0"/>
              <a:t>Going to improve your chunking ability</a:t>
            </a:r>
          </a:p>
          <a:p>
            <a:pPr lvl="2"/>
            <a:r>
              <a:rPr lang="en-US" dirty="0"/>
              <a:t>Helps you to process code faster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r>
              <a:rPr lang="en-US" b="1" dirty="0"/>
              <a:t>Write comments</a:t>
            </a:r>
            <a:endParaRPr lang="en-US" dirty="0"/>
          </a:p>
          <a:p>
            <a:pPr lvl="1"/>
            <a:r>
              <a:rPr lang="en-US" dirty="0"/>
              <a:t>When code contains comments</a:t>
            </a:r>
          </a:p>
          <a:p>
            <a:pPr lvl="2"/>
            <a:r>
              <a:rPr lang="en-US" dirty="0"/>
              <a:t>Programmers will take more time to read it</a:t>
            </a:r>
          </a:p>
          <a:p>
            <a:pPr lvl="3"/>
            <a:r>
              <a:rPr lang="en-US" dirty="0"/>
              <a:t>You might think that is a bad thing—that comments “slow you down”—</a:t>
            </a:r>
          </a:p>
          <a:p>
            <a:pPr lvl="3"/>
            <a:r>
              <a:rPr lang="en-US" dirty="0"/>
              <a:t>In fact, this is a sign that comments are being read when programmers read code</a:t>
            </a:r>
          </a:p>
        </p:txBody>
      </p:sp>
    </p:spTree>
    <p:extLst>
      <p:ext uri="{BB962C8B-B14F-4D97-AF65-F5344CB8AC3E}">
        <p14:creationId xmlns:p14="http://schemas.microsoft.com/office/powerpoint/2010/main" val="6405449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750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Design Pattern</a:t>
            </a:r>
          </a:p>
          <a:p>
            <a:r>
              <a:rPr lang="en-US" b="1" dirty="0"/>
              <a:t>Write comments</a:t>
            </a:r>
            <a:endParaRPr lang="en-US" dirty="0"/>
          </a:p>
          <a:p>
            <a:pPr lvl="1"/>
            <a:r>
              <a:rPr lang="en-US" dirty="0"/>
              <a:t>When code contains comments</a:t>
            </a:r>
          </a:p>
          <a:p>
            <a:pPr lvl="2"/>
            <a:r>
              <a:rPr lang="en-US" dirty="0"/>
              <a:t>Programmers will take more time to read it</a:t>
            </a:r>
          </a:p>
          <a:p>
            <a:pPr lvl="3"/>
            <a:r>
              <a:rPr lang="en-US" dirty="0"/>
              <a:t>You might think that is a bad thing—that comments “slow you down”—</a:t>
            </a:r>
          </a:p>
          <a:p>
            <a:pPr lvl="3"/>
            <a:r>
              <a:rPr lang="en-US" dirty="0"/>
              <a:t>In fact, this is a sign that comments are being read when programmers read code</a:t>
            </a:r>
          </a:p>
        </p:txBody>
      </p:sp>
    </p:spTree>
    <p:extLst>
      <p:ext uri="{BB962C8B-B14F-4D97-AF65-F5344CB8AC3E}">
        <p14:creationId xmlns:p14="http://schemas.microsoft.com/office/powerpoint/2010/main" val="603114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8771555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9807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0526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b="1" dirty="0"/>
              <a:t>Examples :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Remember a phone number -&gt; use your STM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Add integers -&gt; use your working memory</a:t>
            </a:r>
            <a:endParaRPr lang="en-F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FR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933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4728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2 ways in which code with a complicated structure can overload the working memory :</a:t>
            </a:r>
          </a:p>
          <a:p>
            <a:pPr marL="457200" indent="-317500"/>
            <a:r>
              <a:rPr lang="en-US" dirty="0"/>
              <a:t>You do not know exactly which parts of the code you need to read</a:t>
            </a:r>
          </a:p>
          <a:p>
            <a:pPr marL="914400" lvl="1" indent="-317500"/>
            <a:r>
              <a:rPr lang="en-US" dirty="0"/>
              <a:t>read more of the code than is needed</a:t>
            </a:r>
          </a:p>
          <a:p>
            <a:pPr marL="914400" lvl="1" indent="-317500"/>
            <a:r>
              <a:rPr lang="en-US" dirty="0"/>
              <a:t>may be more than your working memory is able to process</a:t>
            </a:r>
          </a:p>
          <a:p>
            <a:pPr marL="457200" lvl="0" indent="-317500"/>
            <a:r>
              <a:rPr lang="en-US" dirty="0"/>
              <a:t>With code that is highly connected, your brain is trying to do two things at the same time : </a:t>
            </a:r>
          </a:p>
          <a:p>
            <a:pPr marL="914400" lvl="1" indent="-317500"/>
            <a:r>
              <a:rPr lang="en-US" dirty="0"/>
              <a:t>Understand individual lines of code</a:t>
            </a:r>
          </a:p>
          <a:p>
            <a:pPr marL="914400" lvl="1" indent="-317500"/>
            <a:r>
              <a:rPr lang="en-US" dirty="0"/>
              <a:t>Understand the structure of the code to decide where to continue reading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4763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1320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Siegmund's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findings reliably showed that program comprehension activates five Brodmann areas, all located in the left hemisphere of the brain. 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regions are BA6, BA21, BA40, BA44, and BA47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BA21, BA44, and BA47 are related to natural languages</a:t>
            </a:r>
          </a:p>
          <a:p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If you can learn English, you can learn Clojure !!!</a:t>
            </a:r>
          </a:p>
          <a:p>
            <a:pPr marL="139700" indent="0"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38223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>
                <a:solidFill>
                  <a:schemeClr val="bg2"/>
                </a:solidFill>
                <a:latin typeface="Chalkboard" panose="03050602040202020205" pitchFamily="66" charset="77"/>
              </a:rPr>
              <a:t>There has been a lot of research into effective </a:t>
            </a:r>
            <a:r>
              <a:rPr lang="en-US" b="1" dirty="0">
                <a:solidFill>
                  <a:srgbClr val="4C91DE"/>
                </a:solidFill>
                <a:latin typeface="Chalkboard" panose="03050602040202020205" pitchFamily="66" charset="77"/>
              </a:rPr>
              <a:t>reading strategies</a:t>
            </a:r>
            <a:r>
              <a:rPr lang="en-US" dirty="0">
                <a:latin typeface="Chalkboard" panose="03050602040202020205" pitchFamily="66" charset="77"/>
              </a:rPr>
              <a:t>. </a:t>
            </a:r>
          </a:p>
          <a:p>
            <a:pPr marL="139700" indent="0">
              <a:buNone/>
            </a:pPr>
            <a:r>
              <a:rPr lang="en-US" dirty="0">
                <a:solidFill>
                  <a:schemeClr val="bg2"/>
                </a:solidFill>
                <a:latin typeface="Chalkboard" panose="03050602040202020205" pitchFamily="66" charset="77"/>
              </a:rPr>
              <a:t>Strategies for reading comprehension can be roughly into 7 categories : </a:t>
            </a:r>
            <a:endParaRPr lang="en-US" sz="1100" dirty="0">
              <a:solidFill>
                <a:schemeClr val="bg2"/>
              </a:solidFill>
              <a:latin typeface="Chalkboard" panose="03050602040202020205" pitchFamily="66" charset="77"/>
            </a:endParaRPr>
          </a:p>
          <a:p>
            <a:pPr marL="139700" indent="0"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4233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Rubber duck debugging</a:t>
            </a:r>
          </a:p>
        </p:txBody>
      </p:sp>
    </p:spTree>
    <p:extLst>
      <p:ext uri="{BB962C8B-B14F-4D97-AF65-F5344CB8AC3E}">
        <p14:creationId xmlns:p14="http://schemas.microsoft.com/office/powerpoint/2010/main" val="30082668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Rubber duck debugging</a:t>
            </a:r>
          </a:p>
        </p:txBody>
      </p:sp>
    </p:spTree>
    <p:extLst>
      <p:ext uri="{BB962C8B-B14F-4D97-AF65-F5344CB8AC3E}">
        <p14:creationId xmlns:p14="http://schemas.microsoft.com/office/powerpoint/2010/main" val="2465557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Qui connait </a:t>
            </a:r>
            <a:r>
              <a:rPr lang="fr-FR" dirty="0" err="1"/>
              <a:t>Uncle</a:t>
            </a:r>
            <a:r>
              <a:rPr lang="fr-FR" dirty="0"/>
              <a:t> BOB</a:t>
            </a:r>
          </a:p>
          <a:p>
            <a:r>
              <a:rPr lang="fr-FR"/>
              <a:t>Qui connait Kent Beck ?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5709812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Rubber duck debugging</a:t>
            </a:r>
          </a:p>
        </p:txBody>
      </p:sp>
    </p:spTree>
    <p:extLst>
      <p:ext uri="{BB962C8B-B14F-4D97-AF65-F5344CB8AC3E}">
        <p14:creationId xmlns:p14="http://schemas.microsoft.com/office/powerpoint/2010/main" val="14387923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7043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4739244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3878548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2396631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4565488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Both smells are related to an overloaded working memory</a:t>
            </a:r>
            <a:r>
              <a:rPr lang="en-FR" dirty="0"/>
              <a:t> for example</a:t>
            </a:r>
          </a:p>
          <a:p>
            <a:r>
              <a:rPr lang="en-US" dirty="0"/>
              <a:t>While reading code, it will be impossible to hold all the parameters in working memory</a:t>
            </a:r>
          </a:p>
          <a:p>
            <a:r>
              <a:rPr lang="en-US" dirty="0"/>
              <a:t>as such, the method will be harder to understand</a:t>
            </a:r>
          </a:p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Create parameter object to represent the concept and help chunking</a:t>
            </a:r>
          </a:p>
        </p:txBody>
      </p:sp>
    </p:spTree>
    <p:extLst>
      <p:ext uri="{BB962C8B-B14F-4D97-AF65-F5344CB8AC3E}">
        <p14:creationId xmlns:p14="http://schemas.microsoft.com/office/powerpoint/2010/main" val="23034527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EE123-586F-7FBC-E547-258CE805E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E32836-E959-2E9A-A155-2317A2034C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C198CE-CFAA-058A-1908-35C1291C59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Both smells are related to an overloaded working memory</a:t>
            </a:r>
            <a:r>
              <a:rPr lang="en-FR" dirty="0"/>
              <a:t> for example</a:t>
            </a:r>
          </a:p>
          <a:p>
            <a:r>
              <a:rPr lang="en-US" dirty="0"/>
              <a:t>While reading code, it will be impossible to hold all the parameters in working memory</a:t>
            </a:r>
          </a:p>
          <a:p>
            <a:r>
              <a:rPr lang="en-US" dirty="0"/>
              <a:t>as such, the method will be harder to understand</a:t>
            </a:r>
          </a:p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Create parameter object to represent the concept and help chunking</a:t>
            </a:r>
          </a:p>
        </p:txBody>
      </p:sp>
    </p:spTree>
    <p:extLst>
      <p:ext uri="{BB962C8B-B14F-4D97-AF65-F5344CB8AC3E}">
        <p14:creationId xmlns:p14="http://schemas.microsoft.com/office/powerpoint/2010/main" val="27528131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1135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Based on the lists which could be the rules we could add in </a:t>
            </a:r>
            <a:r>
              <a:rPr lang="en-US" dirty="0" err="1"/>
              <a:t>Archunit</a:t>
            </a:r>
            <a:r>
              <a:rPr lang="en-US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009984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1714778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Based on the lists which could be the rules we could add in </a:t>
            </a:r>
            <a:r>
              <a:rPr lang="en-US" dirty="0" err="1"/>
              <a:t>Archunit</a:t>
            </a:r>
            <a:r>
              <a:rPr lang="en-US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4000564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5281E-1A9C-422D-FDE9-0433F1D64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5AC18B-1895-CEB1-C56F-D9358B9D0E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0EC6B3-6937-FCD0-7301-ADACD831AA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Based on the lists which could be the rules we could add in </a:t>
            </a:r>
            <a:r>
              <a:rPr lang="en-US" dirty="0" err="1"/>
              <a:t>Archunit</a:t>
            </a:r>
            <a:r>
              <a:rPr lang="en-US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584271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Infographie -&gt; Flashcards</a:t>
            </a:r>
          </a:p>
          <a:p>
            <a:r>
              <a:rPr lang="en-FR" dirty="0"/>
              <a:t>Mémoire à Long Terme et Automatisation</a:t>
            </a:r>
          </a:p>
          <a:p>
            <a:endParaRPr lang="en-FR" dirty="0"/>
          </a:p>
          <a:p>
            <a:r>
              <a:rPr lang="en-FR" dirty="0"/>
              <a:t>Mieux gérer les interruptions</a:t>
            </a:r>
          </a:p>
          <a:p>
            <a:pPr marL="13970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486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406925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404583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329658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 algn="l">
              <a:buNone/>
            </a:pPr>
            <a:r>
              <a:rPr lang="en-US" sz="1100" dirty="0">
                <a:latin typeface="Chalkboard" panose="03050602040202020205" pitchFamily="66" charset="77"/>
              </a:rPr>
              <a:t>— the mental compiling and executing of code = TRACING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dirty="0">
                <a:latin typeface="Chalkboard" panose="03050602040202020205" pitchFamily="66" charset="77"/>
              </a:rPr>
              <a:t>When tracing very complex programs, you might feel the need to note down the values of variables, either in the code or in a separate table.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dirty="0">
                <a:latin typeface="Chalkboard" panose="03050602040202020205" pitchFamily="66" charset="77"/>
              </a:rPr>
              <a:t>The fact that your brain feels the need to store information externally can be a sign that your working memory is too full to process more information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199392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 algn="l">
              <a:buNone/>
            </a:pPr>
            <a:r>
              <a:rPr lang="en-US" sz="1100" dirty="0">
                <a:latin typeface="Chalkboard" panose="03050602040202020205" pitchFamily="66" charset="77"/>
              </a:rPr>
              <a:t>— the mental compiling and executing of code = TRACING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dirty="0">
                <a:latin typeface="Chalkboard" panose="03050602040202020205" pitchFamily="66" charset="77"/>
              </a:rPr>
              <a:t>When tracing very complex programs, you might feel the need to note down the values of variables, either in the code or in a separate table.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dirty="0">
                <a:latin typeface="Chalkboard" panose="03050602040202020205" pitchFamily="66" charset="77"/>
              </a:rPr>
              <a:t>The fact that your brain feels the need to store information externally can be a sign that your working memory is too full to process more information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228474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 userDrawn="1">
  <p:cSld name="1_Main poi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screen with numbers&#10;&#10;Description automatically generated">
            <a:extLst>
              <a:ext uri="{FF2B5EF4-FFF2-40B4-BE49-F238E27FC236}">
                <a16:creationId xmlns:a16="http://schemas.microsoft.com/office/drawing/2014/main" id="{2277CED9-B816-DF41-F865-FADECDB045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8024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4EAB852-1142-F942-AD9A-0B053284A3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2865" y="129207"/>
            <a:ext cx="10406270" cy="1006474"/>
          </a:xfrm>
          <a:prstGeom prst="rect">
            <a:avLst/>
          </a:prstGeom>
        </p:spPr>
        <p:txBody>
          <a:bodyPr/>
          <a:lstStyle>
            <a:lvl1pPr algn="ctr">
              <a:defRPr sz="4400">
                <a:solidFill>
                  <a:srgbClr val="212121"/>
                </a:solidFill>
                <a:latin typeface="BM HANNA" panose="02000503000000020003" pitchFamily="2" charset="-127"/>
                <a:ea typeface="BM HANNA" panose="02000503000000020003" pitchFamily="2" charset="-127"/>
              </a:defRPr>
            </a:lvl1pPr>
          </a:lstStyle>
          <a:p>
            <a:r>
              <a:rPr lang="en-US" dirty="0"/>
              <a:t>Click To Edit Master Title Style</a:t>
            </a:r>
            <a:endParaRPr lang="en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428ED3-DC26-62D6-F89B-F8024AF6C22E}"/>
              </a:ext>
            </a:extLst>
          </p:cNvPr>
          <p:cNvSpPr txBox="1"/>
          <p:nvPr userDrawn="1"/>
        </p:nvSpPr>
        <p:spPr>
          <a:xfrm>
            <a:off x="10781959" y="6408374"/>
            <a:ext cx="13436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600" dirty="0">
                <a:latin typeface="BM HANNA" panose="02000503000000020003" pitchFamily="2" charset="-127"/>
                <a:ea typeface="BM HANNA" panose="02000503000000020003" pitchFamily="2" charset="-127"/>
              </a:rPr>
              <a:t>Yoan Thirion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08AE93-BE5C-91A1-B016-C254D1F1C1ED}"/>
              </a:ext>
            </a:extLst>
          </p:cNvPr>
          <p:cNvSpPr txBox="1"/>
          <p:nvPr userDrawn="1"/>
        </p:nvSpPr>
        <p:spPr>
          <a:xfrm>
            <a:off x="66403" y="6408374"/>
            <a:ext cx="1688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600" dirty="0">
                <a:latin typeface="BM HANNA" panose="02000503000000020003" pitchFamily="2" charset="-127"/>
                <a:ea typeface="BM HANNA" panose="02000503000000020003" pitchFamily="2" charset="-127"/>
              </a:rPr>
              <a:t>#sharingiscaring</a:t>
            </a:r>
          </a:p>
        </p:txBody>
      </p:sp>
    </p:spTree>
    <p:extLst>
      <p:ext uri="{BB962C8B-B14F-4D97-AF65-F5344CB8AC3E}">
        <p14:creationId xmlns:p14="http://schemas.microsoft.com/office/powerpoint/2010/main" val="3925567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 userDrawn="1">
  <p:cSld name="sous sectio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green numbers&#10;&#10;Description automatically generated">
            <a:extLst>
              <a:ext uri="{FF2B5EF4-FFF2-40B4-BE49-F238E27FC236}">
                <a16:creationId xmlns:a16="http://schemas.microsoft.com/office/drawing/2014/main" id="{543D5325-236B-6DEF-CE70-81B9BDA9D8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8024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4EAB852-1142-F942-AD9A-0B053284A3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059" y="132194"/>
            <a:ext cx="8795881" cy="1006474"/>
          </a:xfrm>
          <a:prstGeom prst="rect">
            <a:avLst/>
          </a:prstGeom>
        </p:spPr>
        <p:txBody>
          <a:bodyPr/>
          <a:lstStyle>
            <a:lvl1pPr algn="ctr">
              <a:defRPr sz="440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defRPr>
            </a:lvl1pPr>
          </a:lstStyle>
          <a:p>
            <a:r>
              <a:rPr lang="en-US" dirty="0"/>
              <a:t>Click To Edit Master Title Style</a:t>
            </a:r>
            <a:endParaRPr lang="en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929E02-62C1-63BB-85FF-5A47DA1CF5FA}"/>
              </a:ext>
            </a:extLst>
          </p:cNvPr>
          <p:cNvSpPr txBox="1"/>
          <p:nvPr userDrawn="1"/>
        </p:nvSpPr>
        <p:spPr>
          <a:xfrm>
            <a:off x="10781959" y="6408374"/>
            <a:ext cx="13436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600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Yoan Thirion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FBB558-A376-0E69-4D4D-C843E145C7BB}"/>
              </a:ext>
            </a:extLst>
          </p:cNvPr>
          <p:cNvSpPr txBox="1"/>
          <p:nvPr userDrawn="1"/>
        </p:nvSpPr>
        <p:spPr>
          <a:xfrm>
            <a:off x="66403" y="6408374"/>
            <a:ext cx="1688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600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#sharingiscaring</a:t>
            </a:r>
          </a:p>
        </p:txBody>
      </p:sp>
    </p:spTree>
    <p:extLst>
      <p:ext uri="{BB962C8B-B14F-4D97-AF65-F5344CB8AC3E}">
        <p14:creationId xmlns:p14="http://schemas.microsoft.com/office/powerpoint/2010/main" val="453187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point" preserve="1" userDrawn="1">
  <p:cSld name="1_Main point">
    <p:bg>
      <p:bgPr>
        <a:solidFill>
          <a:srgbClr val="1D1F22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3"/>
          <p:cNvSpPr txBox="1">
            <a:spLocks noGrp="1"/>
          </p:cNvSpPr>
          <p:nvPr>
            <p:ph type="title"/>
          </p:nvPr>
        </p:nvSpPr>
        <p:spPr>
          <a:xfrm>
            <a:off x="1944600" y="183568"/>
            <a:ext cx="8302800" cy="828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40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  <a:cs typeface="BM HANNA" panose="02000503000000020003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 lang="en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410C3-102A-4F47-B8C2-ECFAA199B0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9967" y="1252025"/>
            <a:ext cx="11150600" cy="5422407"/>
          </a:xfrm>
          <a:prstGeom prst="rect">
            <a:avLst/>
          </a:prstGeom>
        </p:spPr>
        <p:txBody>
          <a:bodyPr/>
          <a:lstStyle>
            <a:lvl1pPr>
              <a:defRPr lang="en-US" sz="2000" b="0" i="0" u="none" strike="noStrike" cap="none" dirty="0" smtClean="0">
                <a:solidFill>
                  <a:srgbClr val="1CB80E"/>
                </a:solidFill>
                <a:effectLst/>
                <a:latin typeface="BM HANNA" panose="02000503000000020003" pitchFamily="2" charset="-127"/>
                <a:ea typeface="BM HANNA" panose="02000503000000020003" pitchFamily="2" charset="-127"/>
                <a:cs typeface="Arial"/>
                <a:sym typeface="Arial"/>
              </a:defRPr>
            </a:lvl1pPr>
            <a:lvl2pPr>
              <a:defRPr lang="en-US" sz="2000" b="0" i="0" u="none" strike="noStrike" cap="none" dirty="0" smtClean="0">
                <a:solidFill>
                  <a:srgbClr val="1CB80E"/>
                </a:solidFill>
                <a:effectLst/>
                <a:latin typeface="BM HANNA" panose="02000503000000020003" pitchFamily="2" charset="-127"/>
                <a:ea typeface="BM HANNA" panose="02000503000000020003" pitchFamily="2" charset="-127"/>
                <a:cs typeface="Arial"/>
                <a:sym typeface="Arial"/>
              </a:defRPr>
            </a:lvl2pPr>
            <a:lvl3pPr>
              <a:defRPr lang="en-US" sz="2000" b="0" i="0" u="none" strike="noStrike" cap="none" dirty="0" smtClean="0">
                <a:solidFill>
                  <a:srgbClr val="1CB80E"/>
                </a:solidFill>
                <a:effectLst/>
                <a:latin typeface="BM HANNA" panose="02000503000000020003" pitchFamily="2" charset="-127"/>
                <a:ea typeface="BM HANNA" panose="02000503000000020003" pitchFamily="2" charset="-127"/>
                <a:cs typeface="Arial"/>
                <a:sym typeface="Arial"/>
              </a:defRPr>
            </a:lvl3pPr>
            <a:lvl4pPr>
              <a:defRPr lang="en-US" sz="2000" b="0" i="0" u="none" strike="noStrike" cap="none" dirty="0" smtClean="0">
                <a:solidFill>
                  <a:srgbClr val="1CB80E"/>
                </a:solidFill>
                <a:effectLst/>
                <a:latin typeface="BM HANNA" panose="02000503000000020003" pitchFamily="2" charset="-127"/>
                <a:ea typeface="BM HANNA" panose="02000503000000020003" pitchFamily="2" charset="-127"/>
                <a:cs typeface="Arial"/>
                <a:sym typeface="Arial"/>
              </a:defRPr>
            </a:lvl4pPr>
            <a:lvl5pPr>
              <a:defRPr lang="en-FR" sz="2000" b="0" i="0" u="none" strike="noStrike" cap="none" dirty="0">
                <a:solidFill>
                  <a:srgbClr val="1CB80E"/>
                </a:solidFill>
                <a:effectLst/>
                <a:latin typeface="BM HANNA" panose="02000503000000020003" pitchFamily="2" charset="-127"/>
                <a:ea typeface="BM HANNA" panose="02000503000000020003" pitchFamily="2" charset="-127"/>
                <a:cs typeface="Arial"/>
                <a:sym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D6D2D5-2709-610A-33A6-610D31E84BE4}"/>
              </a:ext>
            </a:extLst>
          </p:cNvPr>
          <p:cNvSpPr txBox="1"/>
          <p:nvPr userDrawn="1"/>
        </p:nvSpPr>
        <p:spPr>
          <a:xfrm>
            <a:off x="10781959" y="6408374"/>
            <a:ext cx="13436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600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Yoan Thirion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522F29-952E-46EA-FC49-E5B1916ACD5B}"/>
              </a:ext>
            </a:extLst>
          </p:cNvPr>
          <p:cNvSpPr txBox="1"/>
          <p:nvPr userDrawn="1"/>
        </p:nvSpPr>
        <p:spPr>
          <a:xfrm>
            <a:off x="66403" y="6408374"/>
            <a:ext cx="1688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600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#sharingiscaring</a:t>
            </a:r>
          </a:p>
        </p:txBody>
      </p:sp>
    </p:spTree>
    <p:extLst>
      <p:ext uri="{BB962C8B-B14F-4D97-AF65-F5344CB8AC3E}">
        <p14:creationId xmlns:p14="http://schemas.microsoft.com/office/powerpoint/2010/main" val="920581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61" r:id="rId2"/>
    <p:sldLayoutId id="2147483657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13" Type="http://schemas.openxmlformats.org/officeDocument/2006/relationships/image" Target="../media/image340.png"/><Relationship Id="rId18" Type="http://schemas.openxmlformats.org/officeDocument/2006/relationships/customXml" Target="../ink/ink29.xml"/><Relationship Id="rId26" Type="http://schemas.openxmlformats.org/officeDocument/2006/relationships/customXml" Target="../ink/ink33.xml"/><Relationship Id="rId3" Type="http://schemas.openxmlformats.org/officeDocument/2006/relationships/image" Target="../media/image18.png"/><Relationship Id="rId21" Type="http://schemas.openxmlformats.org/officeDocument/2006/relationships/image" Target="../media/image380.png"/><Relationship Id="rId7" Type="http://schemas.openxmlformats.org/officeDocument/2006/relationships/image" Target="../media/image310.png"/><Relationship Id="rId12" Type="http://schemas.openxmlformats.org/officeDocument/2006/relationships/customXml" Target="../ink/ink26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2" Type="http://schemas.openxmlformats.org/officeDocument/2006/relationships/notesSlide" Target="../notesSlides/notesSlide9.xml"/><Relationship Id="rId16" Type="http://schemas.openxmlformats.org/officeDocument/2006/relationships/customXml" Target="../ink/ink28.xml"/><Relationship Id="rId20" Type="http://schemas.openxmlformats.org/officeDocument/2006/relationships/customXml" Target="../ink/ink30.xml"/><Relationship Id="rId29" Type="http://schemas.openxmlformats.org/officeDocument/2006/relationships/image" Target="../media/image22.emf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3.xml"/><Relationship Id="rId11" Type="http://schemas.openxmlformats.org/officeDocument/2006/relationships/image" Target="../media/image330.png"/><Relationship Id="rId24" Type="http://schemas.openxmlformats.org/officeDocument/2006/relationships/customXml" Target="../ink/ink32.xml"/><Relationship Id="rId5" Type="http://schemas.openxmlformats.org/officeDocument/2006/relationships/image" Target="../media/image19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image" Target="../media/image21.emf"/><Relationship Id="rId10" Type="http://schemas.openxmlformats.org/officeDocument/2006/relationships/customXml" Target="../ink/ink25.xml"/><Relationship Id="rId19" Type="http://schemas.openxmlformats.org/officeDocument/2006/relationships/image" Target="../media/image370.png"/><Relationship Id="rId4" Type="http://schemas.openxmlformats.org/officeDocument/2006/relationships/image" Target="../media/image20.png"/><Relationship Id="rId9" Type="http://schemas.openxmlformats.org/officeDocument/2006/relationships/image" Target="../media/image320.png"/><Relationship Id="rId14" Type="http://schemas.openxmlformats.org/officeDocument/2006/relationships/customXml" Target="../ink/ink27.xml"/><Relationship Id="rId22" Type="http://schemas.openxmlformats.org/officeDocument/2006/relationships/customXml" Target="../ink/ink31.xml"/><Relationship Id="rId27" Type="http://schemas.openxmlformats.org/officeDocument/2006/relationships/image" Target="../media/image4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abstract/document/7997917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hyperlink" Target="http://snitkof.com/cg156/chesschunkingtheory.php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22462455_Knowledge_Organization_and_Skill_Differences_in_Computer_Programmer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.png"/><Relationship Id="rId18" Type="http://schemas.openxmlformats.org/officeDocument/2006/relationships/customXml" Target="../ink/ink42.xml"/><Relationship Id="rId26" Type="http://schemas.openxmlformats.org/officeDocument/2006/relationships/customXml" Target="../ink/ink49.xml"/><Relationship Id="rId39" Type="http://schemas.openxmlformats.org/officeDocument/2006/relationships/customXml" Target="../ink/ink52.xml"/><Relationship Id="rId21" Type="http://schemas.openxmlformats.org/officeDocument/2006/relationships/customXml" Target="../ink/ink45.xml"/><Relationship Id="rId42" Type="http://schemas.openxmlformats.org/officeDocument/2006/relationships/image" Target="../media/image66.png"/><Relationship Id="rId47" Type="http://schemas.openxmlformats.org/officeDocument/2006/relationships/customXml" Target="../ink/ink56.xml"/><Relationship Id="rId50" Type="http://schemas.openxmlformats.org/officeDocument/2006/relationships/image" Target="../media/image69.png"/><Relationship Id="rId55" Type="http://schemas.openxmlformats.org/officeDocument/2006/relationships/customXml" Target="../ink/ink59.xml"/><Relationship Id="rId63" Type="http://schemas.openxmlformats.org/officeDocument/2006/relationships/customXml" Target="../ink/ink65.xml"/><Relationship Id="rId7" Type="http://schemas.openxmlformats.org/officeDocument/2006/relationships/image" Target="../media/image540.png"/><Relationship Id="rId2" Type="http://schemas.openxmlformats.org/officeDocument/2006/relationships/notesSlide" Target="../notesSlides/notesSlide14.xml"/><Relationship Id="rId16" Type="http://schemas.openxmlformats.org/officeDocument/2006/relationships/customXml" Target="../ink/ink40.xml"/><Relationship Id="rId11" Type="http://schemas.openxmlformats.org/officeDocument/2006/relationships/image" Target="../media/image40.png"/><Relationship Id="rId24" Type="http://schemas.openxmlformats.org/officeDocument/2006/relationships/image" Target="../media/image43.png"/><Relationship Id="rId37" Type="http://schemas.openxmlformats.org/officeDocument/2006/relationships/customXml" Target="../ink/ink51.xml"/><Relationship Id="rId40" Type="http://schemas.openxmlformats.org/officeDocument/2006/relationships/image" Target="../media/image65.png"/><Relationship Id="rId45" Type="http://schemas.openxmlformats.org/officeDocument/2006/relationships/customXml" Target="../ink/ink55.xml"/><Relationship Id="rId53" Type="http://schemas.openxmlformats.org/officeDocument/2006/relationships/customXml" Target="../ink/ink58.xml"/><Relationship Id="rId58" Type="http://schemas.openxmlformats.org/officeDocument/2006/relationships/image" Target="../media/image48.png"/><Relationship Id="rId66" Type="http://schemas.openxmlformats.org/officeDocument/2006/relationships/customXml" Target="../ink/ink68.xml"/><Relationship Id="rId5" Type="http://schemas.openxmlformats.org/officeDocument/2006/relationships/image" Target="../media/image530.png"/><Relationship Id="rId61" Type="http://schemas.openxmlformats.org/officeDocument/2006/relationships/customXml" Target="../ink/ink63.xml"/><Relationship Id="rId19" Type="http://schemas.openxmlformats.org/officeDocument/2006/relationships/customXml" Target="../ink/ink43.xml"/><Relationship Id="rId4" Type="http://schemas.openxmlformats.org/officeDocument/2006/relationships/customXml" Target="../ink/ink34.xml"/><Relationship Id="rId9" Type="http://schemas.openxmlformats.org/officeDocument/2006/relationships/image" Target="../media/image391.png"/><Relationship Id="rId14" Type="http://schemas.openxmlformats.org/officeDocument/2006/relationships/customXml" Target="../ink/ink39.xml"/><Relationship Id="rId22" Type="http://schemas.openxmlformats.org/officeDocument/2006/relationships/customXml" Target="../ink/ink46.xml"/><Relationship Id="rId27" Type="http://schemas.openxmlformats.org/officeDocument/2006/relationships/image" Target="../media/image44.png"/><Relationship Id="rId43" Type="http://schemas.openxmlformats.org/officeDocument/2006/relationships/customXml" Target="../ink/ink54.xml"/><Relationship Id="rId56" Type="http://schemas.openxmlformats.org/officeDocument/2006/relationships/image" Target="../media/image47.png"/><Relationship Id="rId64" Type="http://schemas.openxmlformats.org/officeDocument/2006/relationships/customXml" Target="../ink/ink66.xml"/><Relationship Id="rId8" Type="http://schemas.openxmlformats.org/officeDocument/2006/relationships/customXml" Target="../ink/ink36.xml"/><Relationship Id="rId51" Type="http://schemas.openxmlformats.org/officeDocument/2006/relationships/customXml" Target="../ink/ink57.xml"/><Relationship Id="rId3" Type="http://schemas.openxmlformats.org/officeDocument/2006/relationships/image" Target="../media/image34.png"/><Relationship Id="rId12" Type="http://schemas.openxmlformats.org/officeDocument/2006/relationships/customXml" Target="../ink/ink38.xml"/><Relationship Id="rId17" Type="http://schemas.openxmlformats.org/officeDocument/2006/relationships/customXml" Target="../ink/ink41.xml"/><Relationship Id="rId25" Type="http://schemas.openxmlformats.org/officeDocument/2006/relationships/customXml" Target="../ink/ink48.xml"/><Relationship Id="rId38" Type="http://schemas.openxmlformats.org/officeDocument/2006/relationships/image" Target="../media/image64.png"/><Relationship Id="rId46" Type="http://schemas.openxmlformats.org/officeDocument/2006/relationships/image" Target="../media/image46.png"/><Relationship Id="rId59" Type="http://schemas.openxmlformats.org/officeDocument/2006/relationships/customXml" Target="../ink/ink61.xml"/><Relationship Id="rId20" Type="http://schemas.openxmlformats.org/officeDocument/2006/relationships/customXml" Target="../ink/ink44.xml"/><Relationship Id="rId41" Type="http://schemas.openxmlformats.org/officeDocument/2006/relationships/customXml" Target="../ink/ink53.xml"/><Relationship Id="rId54" Type="http://schemas.openxmlformats.org/officeDocument/2006/relationships/image" Target="../media/image71.png"/><Relationship Id="rId62" Type="http://schemas.openxmlformats.org/officeDocument/2006/relationships/customXml" Target="../ink/ink64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5.xml"/><Relationship Id="rId15" Type="http://schemas.openxmlformats.org/officeDocument/2006/relationships/image" Target="../media/image42.png"/><Relationship Id="rId23" Type="http://schemas.openxmlformats.org/officeDocument/2006/relationships/customXml" Target="../ink/ink47.xml"/><Relationship Id="rId28" Type="http://schemas.openxmlformats.org/officeDocument/2006/relationships/customXml" Target="../ink/ink50.xml"/><Relationship Id="rId36" Type="http://schemas.openxmlformats.org/officeDocument/2006/relationships/image" Target="../media/image63.png"/><Relationship Id="rId57" Type="http://schemas.openxmlformats.org/officeDocument/2006/relationships/customXml" Target="../ink/ink60.xml"/><Relationship Id="rId10" Type="http://schemas.openxmlformats.org/officeDocument/2006/relationships/customXml" Target="../ink/ink37.xml"/><Relationship Id="rId44" Type="http://schemas.openxmlformats.org/officeDocument/2006/relationships/image" Target="../media/image45.png"/><Relationship Id="rId52" Type="http://schemas.openxmlformats.org/officeDocument/2006/relationships/image" Target="../media/image70.png"/><Relationship Id="rId60" Type="http://schemas.openxmlformats.org/officeDocument/2006/relationships/customXml" Target="../ink/ink62.xml"/><Relationship Id="rId65" Type="http://schemas.openxmlformats.org/officeDocument/2006/relationships/customXml" Target="../ink/ink6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adamtornhill/code-maat" TargetMode="Externa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hyperlink" Target="https://annotate.codereading.club/" TargetMode="External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dvent-of-craft/advent-of-craft/blob/main/solution/day07/docs/step-by-step.md" TargetMode="External"/><Relationship Id="rId3" Type="http://schemas.openxmlformats.org/officeDocument/2006/relationships/image" Target="../media/image7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1.png"/><Relationship Id="rId4" Type="http://schemas.openxmlformats.org/officeDocument/2006/relationships/image" Target="../media/image78.png"/><Relationship Id="rId9" Type="http://schemas.openxmlformats.org/officeDocument/2006/relationships/hyperlink" Target="https://github.com/advent-of-craft/advent-of-craft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hyperlink" Target="https://www.cursor.so/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refactoring.com/catalog/" TargetMode="External"/><Relationship Id="rId4" Type="http://schemas.openxmlformats.org/officeDocument/2006/relationships/image" Target="../media/image9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7.png"/><Relationship Id="rId4" Type="http://schemas.openxmlformats.org/officeDocument/2006/relationships/hyperlink" Target="https://refactoring.com/catalog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veneraarnaoudova.com/linguistic-anti-pattern-detector-lapd/LAs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myze.com/" TargetMode="External"/><Relationship Id="rId7" Type="http://schemas.openxmlformats.org/officeDocument/2006/relationships/hyperlink" Target="https://github.com/ythirion/archunit-examples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yoan-thirion.gitbook.io/knowledge-base/software-craftsmanship/the-programmers-brai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hyperlink" Target="https://www.manning.com/books/the-programmers-brain" TargetMode="Externa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0.png"/><Relationship Id="rId18" Type="http://schemas.openxmlformats.org/officeDocument/2006/relationships/customXml" Target="../ink/ink5.xml"/><Relationship Id="rId26" Type="http://schemas.openxmlformats.org/officeDocument/2006/relationships/customXml" Target="../ink/ink9.xml"/><Relationship Id="rId3" Type="http://schemas.openxmlformats.org/officeDocument/2006/relationships/image" Target="../media/image15.png"/><Relationship Id="rId21" Type="http://schemas.openxmlformats.org/officeDocument/2006/relationships/image" Target="../media/image230.png"/><Relationship Id="rId12" Type="http://schemas.openxmlformats.org/officeDocument/2006/relationships/customXml" Target="../ink/ink2.xml"/><Relationship Id="rId17" Type="http://schemas.openxmlformats.org/officeDocument/2006/relationships/image" Target="../media/image210.png"/><Relationship Id="rId25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6" Type="http://schemas.openxmlformats.org/officeDocument/2006/relationships/customXml" Target="../ink/ink4.xml"/><Relationship Id="rId20" Type="http://schemas.openxmlformats.org/officeDocument/2006/relationships/customXml" Target="../ink/ink6.xml"/><Relationship Id="rId29" Type="http://schemas.openxmlformats.org/officeDocument/2006/relationships/image" Target="../media/image270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.xml"/><Relationship Id="rId11" Type="http://schemas.openxmlformats.org/officeDocument/2006/relationships/image" Target="../media/image180.png"/><Relationship Id="rId24" Type="http://schemas.openxmlformats.org/officeDocument/2006/relationships/customXml" Target="../ink/ink8.xml"/><Relationship Id="rId5" Type="http://schemas.openxmlformats.org/officeDocument/2006/relationships/image" Target="../media/image17.png"/><Relationship Id="rId15" Type="http://schemas.openxmlformats.org/officeDocument/2006/relationships/image" Target="../media/image200.png"/><Relationship Id="rId23" Type="http://schemas.openxmlformats.org/officeDocument/2006/relationships/image" Target="../media/image240.png"/><Relationship Id="rId28" Type="http://schemas.openxmlformats.org/officeDocument/2006/relationships/customXml" Target="../ink/ink10.xml"/><Relationship Id="rId19" Type="http://schemas.openxmlformats.org/officeDocument/2006/relationships/image" Target="../media/image220.png"/><Relationship Id="rId31" Type="http://schemas.openxmlformats.org/officeDocument/2006/relationships/image" Target="../media/image28.png"/><Relationship Id="rId4" Type="http://schemas.openxmlformats.org/officeDocument/2006/relationships/image" Target="../media/image16.png"/><Relationship Id="rId14" Type="http://schemas.openxmlformats.org/officeDocument/2006/relationships/customXml" Target="../ink/ink3.xml"/><Relationship Id="rId22" Type="http://schemas.openxmlformats.org/officeDocument/2006/relationships/customXml" Target="../ink/ink7.xml"/><Relationship Id="rId27" Type="http://schemas.openxmlformats.org/officeDocument/2006/relationships/image" Target="../media/image260.png"/><Relationship Id="rId30" Type="http://schemas.openxmlformats.org/officeDocument/2006/relationships/customXml" Target="../ink/ink11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0.png"/><Relationship Id="rId18" Type="http://schemas.openxmlformats.org/officeDocument/2006/relationships/customXml" Target="../ink/ink16.xml"/><Relationship Id="rId26" Type="http://schemas.openxmlformats.org/officeDocument/2006/relationships/customXml" Target="../ink/ink20.xml"/><Relationship Id="rId3" Type="http://schemas.openxmlformats.org/officeDocument/2006/relationships/image" Target="../media/image18.png"/><Relationship Id="rId21" Type="http://schemas.openxmlformats.org/officeDocument/2006/relationships/image" Target="../media/image230.png"/><Relationship Id="rId12" Type="http://schemas.openxmlformats.org/officeDocument/2006/relationships/customXml" Target="../ink/ink13.xml"/><Relationship Id="rId17" Type="http://schemas.openxmlformats.org/officeDocument/2006/relationships/image" Target="../media/image210.png"/><Relationship Id="rId25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6" Type="http://schemas.openxmlformats.org/officeDocument/2006/relationships/customXml" Target="../ink/ink15.xml"/><Relationship Id="rId20" Type="http://schemas.openxmlformats.org/officeDocument/2006/relationships/customXml" Target="../ink/ink17.xml"/><Relationship Id="rId29" Type="http://schemas.openxmlformats.org/officeDocument/2006/relationships/image" Target="../media/image270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2.xml"/><Relationship Id="rId11" Type="http://schemas.openxmlformats.org/officeDocument/2006/relationships/image" Target="../media/image180.png"/><Relationship Id="rId24" Type="http://schemas.openxmlformats.org/officeDocument/2006/relationships/customXml" Target="../ink/ink19.xml"/><Relationship Id="rId5" Type="http://schemas.openxmlformats.org/officeDocument/2006/relationships/image" Target="../media/image19.png"/><Relationship Id="rId15" Type="http://schemas.openxmlformats.org/officeDocument/2006/relationships/image" Target="../media/image200.png"/><Relationship Id="rId23" Type="http://schemas.openxmlformats.org/officeDocument/2006/relationships/image" Target="../media/image240.png"/><Relationship Id="rId28" Type="http://schemas.openxmlformats.org/officeDocument/2006/relationships/customXml" Target="../ink/ink21.xml"/><Relationship Id="rId19" Type="http://schemas.openxmlformats.org/officeDocument/2006/relationships/image" Target="../media/image220.png"/><Relationship Id="rId31" Type="http://schemas.openxmlformats.org/officeDocument/2006/relationships/image" Target="../media/image28.png"/><Relationship Id="rId4" Type="http://schemas.openxmlformats.org/officeDocument/2006/relationships/image" Target="../media/image16.png"/><Relationship Id="rId14" Type="http://schemas.openxmlformats.org/officeDocument/2006/relationships/customXml" Target="../ink/ink14.xml"/><Relationship Id="rId22" Type="http://schemas.openxmlformats.org/officeDocument/2006/relationships/customXml" Target="../ink/ink18.xml"/><Relationship Id="rId27" Type="http://schemas.openxmlformats.org/officeDocument/2006/relationships/image" Target="../media/image260.png"/><Relationship Id="rId30" Type="http://schemas.openxmlformats.org/officeDocument/2006/relationships/customXml" Target="../ink/ink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60B17-1C02-3D4B-A260-4B9BB1C51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175" y="128588"/>
            <a:ext cx="10407650" cy="1524221"/>
          </a:xfrm>
          <a:solidFill>
            <a:srgbClr val="1CB80E">
              <a:alpha val="43922"/>
            </a:srgbClr>
          </a:solidFill>
        </p:spPr>
        <p:txBody>
          <a:bodyPr/>
          <a:lstStyle/>
          <a:p>
            <a:r>
              <a:rPr lang="en-US" dirty="0"/>
              <a:t>Clean Code</a:t>
            </a:r>
            <a:br>
              <a:rPr lang="en-US" dirty="0"/>
            </a:br>
            <a:r>
              <a:rPr lang="en-US" sz="3200" dirty="0"/>
              <a:t>du point de </a:t>
            </a:r>
            <a:r>
              <a:rPr lang="en-US" sz="3200" dirty="0" err="1"/>
              <a:t>vue</a:t>
            </a:r>
            <a:r>
              <a:rPr lang="en-US" sz="3200" dirty="0"/>
              <a:t> de la cognition</a:t>
            </a:r>
            <a:endParaRPr lang="en-US" dirty="0"/>
          </a:p>
        </p:txBody>
      </p:sp>
      <p:pic>
        <p:nvPicPr>
          <p:cNvPr id="6" name="Picture 5" descr="A cartoon of a person with sunglasses and a human brain&#10;&#10;Description automatically generated">
            <a:extLst>
              <a:ext uri="{FF2B5EF4-FFF2-40B4-BE49-F238E27FC236}">
                <a16:creationId xmlns:a16="http://schemas.microsoft.com/office/drawing/2014/main" id="{1E0DCC77-E50B-A377-6BE8-33717330C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837" y="749300"/>
            <a:ext cx="56261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50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C9A27C3-81BD-53AA-C1C2-12690C58D620}"/>
              </a:ext>
            </a:extLst>
          </p:cNvPr>
          <p:cNvSpPr/>
          <p:nvPr/>
        </p:nvSpPr>
        <p:spPr>
          <a:xfrm>
            <a:off x="7924283" y="2432391"/>
            <a:ext cx="3976772" cy="608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latin typeface="Chalkboard" panose="03050602040202020205" pitchFamily="66" charset="77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CDB5AEA-CB84-5A49-9C25-BB204DCC5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600" y="183568"/>
            <a:ext cx="8302800" cy="828029"/>
          </a:xfrm>
        </p:spPr>
        <p:txBody>
          <a:bodyPr/>
          <a:lstStyle/>
          <a:p>
            <a:r>
              <a:rPr lang="en-US" sz="2800" b="1" dirty="0"/>
              <a:t>Que se passe-t-il </a:t>
            </a:r>
            <a:r>
              <a:rPr lang="en-US" sz="2800" b="1" dirty="0" err="1"/>
              <a:t>lorsqu’on</a:t>
            </a:r>
            <a:r>
              <a:rPr lang="en-US" sz="2800" b="1" dirty="0"/>
              <a:t> </a:t>
            </a:r>
            <a:br>
              <a:rPr lang="en-US" sz="2800" b="1" dirty="0"/>
            </a:br>
            <a:r>
              <a:rPr lang="en-US" sz="2800" b="1" dirty="0"/>
              <a:t>lit du code ?</a:t>
            </a:r>
            <a:endParaRPr lang="en-US" sz="2800" dirty="0"/>
          </a:p>
        </p:txBody>
      </p:sp>
      <p:pic>
        <p:nvPicPr>
          <p:cNvPr id="16" name="Picture 4" descr="Hard Drive Icon Png #209329 - Free Icons Library">
            <a:extLst>
              <a:ext uri="{FF2B5EF4-FFF2-40B4-BE49-F238E27FC236}">
                <a16:creationId xmlns:a16="http://schemas.microsoft.com/office/drawing/2014/main" id="{7C20D0FB-60A2-B945-8BCB-99957AAD4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5029" y="2870655"/>
            <a:ext cx="474535" cy="474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CPU, processor PNG Transparent Background – Png Lux">
            <a:extLst>
              <a:ext uri="{FF2B5EF4-FFF2-40B4-BE49-F238E27FC236}">
                <a16:creationId xmlns:a16="http://schemas.microsoft.com/office/drawing/2014/main" id="{A52950BC-294E-D24D-8431-E2A9F6B46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7412" y="3655295"/>
            <a:ext cx="381604" cy="38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Icônes Computer RAM au style Color Hand Drawn">
            <a:extLst>
              <a:ext uri="{FF2B5EF4-FFF2-40B4-BE49-F238E27FC236}">
                <a16:creationId xmlns:a16="http://schemas.microsoft.com/office/drawing/2014/main" id="{5A348D02-AFFF-6847-B231-8AB653E2A7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72102" y="3060505"/>
            <a:ext cx="453564" cy="14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E111FFF-85F8-344F-89B9-09AA5C2135BB}"/>
              </a:ext>
            </a:extLst>
          </p:cNvPr>
          <p:cNvSpPr/>
          <p:nvPr/>
        </p:nvSpPr>
        <p:spPr>
          <a:xfrm>
            <a:off x="9566706" y="1968759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400" dirty="0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MLT</a:t>
            </a:r>
            <a:endParaRPr lang="en-FR" sz="1100" dirty="0">
              <a:solidFill>
                <a:srgbClr val="1CB80E"/>
              </a:solidFill>
              <a:latin typeface="Chalkboard" panose="03050602040202020205" pitchFamily="66" charset="77"/>
              <a:ea typeface="BM HANNA" panose="02000503000000020003" pitchFamily="2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667C39-E3BC-E64D-B687-942AD021017F}"/>
              </a:ext>
            </a:extLst>
          </p:cNvPr>
          <p:cNvSpPr/>
          <p:nvPr/>
        </p:nvSpPr>
        <p:spPr>
          <a:xfrm>
            <a:off x="1070805" y="919868"/>
            <a:ext cx="35482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MCT</a:t>
            </a:r>
            <a:endParaRPr lang="en-FR" sz="1400" dirty="0">
              <a:solidFill>
                <a:srgbClr val="1CB80E"/>
              </a:solidFill>
              <a:latin typeface="Chalkboard" panose="03050602040202020205" pitchFamily="66" charset="77"/>
              <a:ea typeface="BM HANNA" panose="02000503000000020003" pitchFamily="2" charset="-127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D8AA723-D3B2-3A37-2B54-690AE47C8FBE}"/>
              </a:ext>
            </a:extLst>
          </p:cNvPr>
          <p:cNvGrpSpPr/>
          <p:nvPr/>
        </p:nvGrpSpPr>
        <p:grpSpPr>
          <a:xfrm>
            <a:off x="3911392" y="1860531"/>
            <a:ext cx="3820648" cy="2624847"/>
            <a:chOff x="3205953" y="1481509"/>
            <a:chExt cx="5767200" cy="396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37D4882-8A98-EDC8-9ACF-59F2107A4A0A}"/>
                    </a:ext>
                  </a:extLst>
                </p14:cNvPr>
                <p14:cNvContentPartPr/>
                <p14:nvPr/>
              </p14:nvContentPartPr>
              <p14:xfrm>
                <a:off x="7114473" y="2248669"/>
                <a:ext cx="1359720" cy="6771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37D4882-8A98-EDC8-9ACF-59F2107A4A0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60149" y="2194366"/>
                  <a:ext cx="1467824" cy="78522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BDBF5B5-0FDE-EBD7-17BF-083D9F57F08E}"/>
                </a:ext>
              </a:extLst>
            </p:cNvPr>
            <p:cNvGrpSpPr/>
            <p:nvPr/>
          </p:nvGrpSpPr>
          <p:grpSpPr>
            <a:xfrm>
              <a:off x="3205953" y="1481509"/>
              <a:ext cx="5767200" cy="3962160"/>
              <a:chOff x="3205953" y="1481509"/>
              <a:chExt cx="5767200" cy="3962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7EF30923-AB8F-C52B-0493-63B7FAB66762}"/>
                      </a:ext>
                    </a:extLst>
                  </p14:cNvPr>
                  <p14:cNvContentPartPr/>
                  <p14:nvPr/>
                </p14:nvContentPartPr>
                <p14:xfrm>
                  <a:off x="3950433" y="1481509"/>
                  <a:ext cx="2670480" cy="115020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7EF30923-AB8F-C52B-0493-63B7FAB66762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3896100" y="1427177"/>
                    <a:ext cx="2778603" cy="125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AAF154D4-3E0B-B15C-86A9-817E17187792}"/>
                      </a:ext>
                    </a:extLst>
                  </p14:cNvPr>
                  <p14:cNvContentPartPr/>
                  <p14:nvPr/>
                </p14:nvContentPartPr>
                <p14:xfrm>
                  <a:off x="6346233" y="1724149"/>
                  <a:ext cx="1480320" cy="52668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AAF154D4-3E0B-B15C-86A9-817E1718779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6291909" y="1669852"/>
                    <a:ext cx="1588424" cy="6347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0E164CF9-AC88-2FAB-E5AB-F448E4D84CEE}"/>
                      </a:ext>
                    </a:extLst>
                  </p14:cNvPr>
                  <p14:cNvContentPartPr/>
                  <p14:nvPr/>
                </p14:nvContentPartPr>
                <p14:xfrm>
                  <a:off x="7849953" y="2975869"/>
                  <a:ext cx="1123200" cy="218916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0E164CF9-AC88-2FAB-E5AB-F448E4D84CEE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7795640" y="2921534"/>
                    <a:ext cx="1231284" cy="22972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0D19C370-DA67-9CEC-4599-FE04AE8006ED}"/>
                      </a:ext>
                    </a:extLst>
                  </p14:cNvPr>
                  <p14:cNvContentPartPr/>
                  <p14:nvPr/>
                </p14:nvContentPartPr>
                <p14:xfrm>
                  <a:off x="3356073" y="2508949"/>
                  <a:ext cx="871920" cy="78876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0D19C370-DA67-9CEC-4599-FE04AE8006ED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301748" y="2454589"/>
                    <a:ext cx="980027" cy="8969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F4137221-DC0F-F5CE-C29A-4F52E97CB9AE}"/>
                      </a:ext>
                    </a:extLst>
                  </p14:cNvPr>
                  <p14:cNvContentPartPr/>
                  <p14:nvPr/>
                </p14:nvContentPartPr>
                <p14:xfrm>
                  <a:off x="3205953" y="3243709"/>
                  <a:ext cx="253080" cy="76752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F4137221-DC0F-F5CE-C29A-4F52E97CB9AE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151644" y="3189352"/>
                    <a:ext cx="361155" cy="8756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E5B5B2FA-6897-AC9D-1140-700C2CFD437B}"/>
                      </a:ext>
                    </a:extLst>
                  </p14:cNvPr>
                  <p14:cNvContentPartPr/>
                  <p14:nvPr/>
                </p14:nvContentPartPr>
                <p14:xfrm>
                  <a:off x="3403233" y="4017709"/>
                  <a:ext cx="834840" cy="85536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E5B5B2FA-6897-AC9D-1140-700C2CFD437B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3348881" y="3963366"/>
                    <a:ext cx="943000" cy="9635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4F172B4F-12EE-CCED-48D5-A617B3E9C452}"/>
                      </a:ext>
                    </a:extLst>
                  </p14:cNvPr>
                  <p14:cNvContentPartPr/>
                  <p14:nvPr/>
                </p14:nvContentPartPr>
                <p14:xfrm>
                  <a:off x="4237713" y="4667149"/>
                  <a:ext cx="1181160" cy="67644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4F172B4F-12EE-CCED-48D5-A617B3E9C452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4183382" y="4612816"/>
                    <a:ext cx="1289279" cy="7845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78C4F328-1F71-1719-E04A-82DC76446038}"/>
                      </a:ext>
                    </a:extLst>
                  </p14:cNvPr>
                  <p14:cNvContentPartPr/>
                  <p14:nvPr/>
                </p14:nvContentPartPr>
                <p14:xfrm>
                  <a:off x="5133033" y="5104189"/>
                  <a:ext cx="1291680" cy="30276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78C4F328-1F71-1719-E04A-82DC76446038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5078692" y="5049931"/>
                    <a:ext cx="1399818" cy="4107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E33257DD-2C7F-0FFC-2A54-1F5B900F56DA}"/>
                      </a:ext>
                    </a:extLst>
                  </p14:cNvPr>
                  <p14:cNvContentPartPr/>
                  <p14:nvPr/>
                </p14:nvContentPartPr>
                <p14:xfrm>
                  <a:off x="6142473" y="4917709"/>
                  <a:ext cx="1124280" cy="52596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E33257DD-2C7F-0FFC-2A54-1F5B900F56DA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6088160" y="4863374"/>
                    <a:ext cx="1232363" cy="634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81E1706A-4B18-774F-EFA9-35BA8DED8E1E}"/>
                      </a:ext>
                    </a:extLst>
                  </p14:cNvPr>
                  <p14:cNvContentPartPr/>
                  <p14:nvPr/>
                </p14:nvContentPartPr>
                <p14:xfrm>
                  <a:off x="7108353" y="4665349"/>
                  <a:ext cx="834840" cy="627480"/>
                </p14:xfrm>
              </p:contentPart>
            </mc:Choice>
            <mc:Fallback xmlns=""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81E1706A-4B18-774F-EFA9-35BA8DED8E1E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7054037" y="4611022"/>
                    <a:ext cx="942929" cy="73559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B9386A9B-C37B-9CE3-7DC2-EFF542049DC4}"/>
              </a:ext>
            </a:extLst>
          </p:cNvPr>
          <p:cNvSpPr/>
          <p:nvPr/>
        </p:nvSpPr>
        <p:spPr>
          <a:xfrm>
            <a:off x="4680377" y="2873696"/>
            <a:ext cx="136288" cy="511111"/>
          </a:xfrm>
          <a:custGeom>
            <a:avLst/>
            <a:gdLst>
              <a:gd name="csX0" fmla="*/ 0 w 136288"/>
              <a:gd name="csY0" fmla="*/ 0 h 511111"/>
              <a:gd name="csX1" fmla="*/ 136288 w 136288"/>
              <a:gd name="csY1" fmla="*/ 0 h 511111"/>
              <a:gd name="csX2" fmla="*/ 136288 w 136288"/>
              <a:gd name="csY2" fmla="*/ 511111 h 511111"/>
              <a:gd name="csX3" fmla="*/ 0 w 136288"/>
              <a:gd name="csY3" fmla="*/ 511111 h 511111"/>
              <a:gd name="csX4" fmla="*/ 0 w 136288"/>
              <a:gd name="csY4" fmla="*/ 0 h 5111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36288" h="511111" extrusionOk="0">
                <a:moveTo>
                  <a:pt x="0" y="0"/>
                </a:moveTo>
                <a:cubicBezTo>
                  <a:pt x="25733" y="-2067"/>
                  <a:pt x="76374" y="-7207"/>
                  <a:pt x="136288" y="0"/>
                </a:cubicBezTo>
                <a:cubicBezTo>
                  <a:pt x="174845" y="138821"/>
                  <a:pt x="120607" y="321916"/>
                  <a:pt x="136288" y="511111"/>
                </a:cubicBezTo>
                <a:cubicBezTo>
                  <a:pt x="81375" y="521197"/>
                  <a:pt x="49562" y="522517"/>
                  <a:pt x="0" y="511111"/>
                </a:cubicBezTo>
                <a:cubicBezTo>
                  <a:pt x="-28185" y="392598"/>
                  <a:pt x="39742" y="83097"/>
                  <a:pt x="0" y="0"/>
                </a:cubicBezTo>
                <a:close/>
              </a:path>
            </a:pathLst>
          </a:custGeom>
          <a:noFill/>
          <a:ln>
            <a:solidFill>
              <a:srgbClr val="1CB80E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latin typeface="Chalkboard" panose="03050602040202020205" pitchFamily="66" charset="77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B970FE2-5363-D16F-0C20-3C149943FA71}"/>
              </a:ext>
            </a:extLst>
          </p:cNvPr>
          <p:cNvSpPr/>
          <p:nvPr/>
        </p:nvSpPr>
        <p:spPr>
          <a:xfrm>
            <a:off x="5320931" y="2973073"/>
            <a:ext cx="368660" cy="336701"/>
          </a:xfrm>
          <a:custGeom>
            <a:avLst/>
            <a:gdLst>
              <a:gd name="csX0" fmla="*/ 0 w 368660"/>
              <a:gd name="csY0" fmla="*/ 0 h 336701"/>
              <a:gd name="csX1" fmla="*/ 368660 w 368660"/>
              <a:gd name="csY1" fmla="*/ 0 h 336701"/>
              <a:gd name="csX2" fmla="*/ 368660 w 368660"/>
              <a:gd name="csY2" fmla="*/ 336701 h 336701"/>
              <a:gd name="csX3" fmla="*/ 0 w 368660"/>
              <a:gd name="csY3" fmla="*/ 336701 h 336701"/>
              <a:gd name="csX4" fmla="*/ 0 w 368660"/>
              <a:gd name="csY4" fmla="*/ 0 h 33670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68660" h="336701" extrusionOk="0">
                <a:moveTo>
                  <a:pt x="0" y="0"/>
                </a:moveTo>
                <a:cubicBezTo>
                  <a:pt x="145954" y="-29051"/>
                  <a:pt x="274497" y="20777"/>
                  <a:pt x="368660" y="0"/>
                </a:cubicBezTo>
                <a:cubicBezTo>
                  <a:pt x="383592" y="80776"/>
                  <a:pt x="339639" y="193741"/>
                  <a:pt x="368660" y="336701"/>
                </a:cubicBezTo>
                <a:cubicBezTo>
                  <a:pt x="264190" y="352920"/>
                  <a:pt x="163139" y="351362"/>
                  <a:pt x="0" y="336701"/>
                </a:cubicBezTo>
                <a:cubicBezTo>
                  <a:pt x="-7178" y="189072"/>
                  <a:pt x="11872" y="148625"/>
                  <a:pt x="0" y="0"/>
                </a:cubicBezTo>
                <a:close/>
              </a:path>
            </a:pathLst>
          </a:custGeom>
          <a:noFill/>
          <a:ln>
            <a:solidFill>
              <a:srgbClr val="1CB80E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latin typeface="Chalkboard" panose="03050602040202020205" pitchFamily="66" charset="77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D3C0913-78CB-721F-EA91-FABF95580327}"/>
              </a:ext>
            </a:extLst>
          </p:cNvPr>
          <p:cNvSpPr/>
          <p:nvPr/>
        </p:nvSpPr>
        <p:spPr>
          <a:xfrm>
            <a:off x="6398601" y="2824938"/>
            <a:ext cx="651112" cy="552891"/>
          </a:xfrm>
          <a:custGeom>
            <a:avLst/>
            <a:gdLst>
              <a:gd name="csX0" fmla="*/ 0 w 651112"/>
              <a:gd name="csY0" fmla="*/ 0 h 552891"/>
              <a:gd name="csX1" fmla="*/ 651112 w 651112"/>
              <a:gd name="csY1" fmla="*/ 0 h 552891"/>
              <a:gd name="csX2" fmla="*/ 651112 w 651112"/>
              <a:gd name="csY2" fmla="*/ 552891 h 552891"/>
              <a:gd name="csX3" fmla="*/ 0 w 651112"/>
              <a:gd name="csY3" fmla="*/ 552891 h 552891"/>
              <a:gd name="csX4" fmla="*/ 0 w 651112"/>
              <a:gd name="csY4" fmla="*/ 0 h 55289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651112" h="552891" extrusionOk="0">
                <a:moveTo>
                  <a:pt x="0" y="0"/>
                </a:moveTo>
                <a:cubicBezTo>
                  <a:pt x="127152" y="-22858"/>
                  <a:pt x="383491" y="-12397"/>
                  <a:pt x="651112" y="0"/>
                </a:cubicBezTo>
                <a:cubicBezTo>
                  <a:pt x="693290" y="212867"/>
                  <a:pt x="630919" y="328938"/>
                  <a:pt x="651112" y="552891"/>
                </a:cubicBezTo>
                <a:cubicBezTo>
                  <a:pt x="335823" y="530181"/>
                  <a:pt x="276138" y="568848"/>
                  <a:pt x="0" y="552891"/>
                </a:cubicBezTo>
                <a:cubicBezTo>
                  <a:pt x="-8628" y="347284"/>
                  <a:pt x="49620" y="236175"/>
                  <a:pt x="0" y="0"/>
                </a:cubicBezTo>
                <a:close/>
              </a:path>
            </a:pathLst>
          </a:custGeom>
          <a:noFill/>
          <a:ln>
            <a:solidFill>
              <a:srgbClr val="1CB80E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latin typeface="Chalkboard" panose="03050602040202020205" pitchFamily="66" charset="77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F414E36-ECA4-3D46-7B59-CD4E5133C3D1}"/>
              </a:ext>
            </a:extLst>
          </p:cNvPr>
          <p:cNvSpPr/>
          <p:nvPr/>
        </p:nvSpPr>
        <p:spPr>
          <a:xfrm>
            <a:off x="5798634" y="3632465"/>
            <a:ext cx="553064" cy="415692"/>
          </a:xfrm>
          <a:custGeom>
            <a:avLst/>
            <a:gdLst>
              <a:gd name="csX0" fmla="*/ 0 w 553064"/>
              <a:gd name="csY0" fmla="*/ 0 h 415692"/>
              <a:gd name="csX1" fmla="*/ 553064 w 553064"/>
              <a:gd name="csY1" fmla="*/ 0 h 415692"/>
              <a:gd name="csX2" fmla="*/ 553064 w 553064"/>
              <a:gd name="csY2" fmla="*/ 415692 h 415692"/>
              <a:gd name="csX3" fmla="*/ 0 w 553064"/>
              <a:gd name="csY3" fmla="*/ 415692 h 415692"/>
              <a:gd name="csX4" fmla="*/ 0 w 553064"/>
              <a:gd name="csY4" fmla="*/ 0 h 4156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53064" h="415692" extrusionOk="0">
                <a:moveTo>
                  <a:pt x="0" y="0"/>
                </a:moveTo>
                <a:cubicBezTo>
                  <a:pt x="174893" y="19669"/>
                  <a:pt x="467125" y="-13273"/>
                  <a:pt x="553064" y="0"/>
                </a:cubicBezTo>
                <a:cubicBezTo>
                  <a:pt x="523160" y="151720"/>
                  <a:pt x="561689" y="223739"/>
                  <a:pt x="553064" y="415692"/>
                </a:cubicBezTo>
                <a:cubicBezTo>
                  <a:pt x="339891" y="454239"/>
                  <a:pt x="259515" y="413653"/>
                  <a:pt x="0" y="415692"/>
                </a:cubicBezTo>
                <a:cubicBezTo>
                  <a:pt x="27313" y="333647"/>
                  <a:pt x="-15136" y="175022"/>
                  <a:pt x="0" y="0"/>
                </a:cubicBezTo>
                <a:close/>
              </a:path>
            </a:pathLst>
          </a:custGeom>
          <a:noFill/>
          <a:ln>
            <a:solidFill>
              <a:srgbClr val="1CB80E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latin typeface="Chalkboard" panose="03050602040202020205" pitchFamily="66" charset="77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88921D9-7AF6-F3DC-1CA5-BA04D9D9B598}"/>
              </a:ext>
            </a:extLst>
          </p:cNvPr>
          <p:cNvCxnSpPr/>
          <p:nvPr/>
        </p:nvCxnSpPr>
        <p:spPr>
          <a:xfrm flipV="1">
            <a:off x="3506577" y="3041128"/>
            <a:ext cx="1173800" cy="22597"/>
          </a:xfrm>
          <a:prstGeom prst="straightConnector1">
            <a:avLst/>
          </a:prstGeom>
          <a:ln>
            <a:solidFill>
              <a:srgbClr val="1CB80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6BF3619-DBAF-6C10-4A93-A4CD26640566}"/>
              </a:ext>
            </a:extLst>
          </p:cNvPr>
          <p:cNvCxnSpPr/>
          <p:nvPr/>
        </p:nvCxnSpPr>
        <p:spPr>
          <a:xfrm flipV="1">
            <a:off x="3506577" y="3158522"/>
            <a:ext cx="1173800" cy="22597"/>
          </a:xfrm>
          <a:prstGeom prst="straightConnector1">
            <a:avLst/>
          </a:prstGeom>
          <a:ln>
            <a:solidFill>
              <a:srgbClr val="1CB80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62E26AC-8EC6-8D5B-870D-21C17A431B65}"/>
              </a:ext>
            </a:extLst>
          </p:cNvPr>
          <p:cNvCxnSpPr/>
          <p:nvPr/>
        </p:nvCxnSpPr>
        <p:spPr>
          <a:xfrm flipV="1">
            <a:off x="3506577" y="3274845"/>
            <a:ext cx="1173800" cy="22597"/>
          </a:xfrm>
          <a:prstGeom prst="straightConnector1">
            <a:avLst/>
          </a:prstGeom>
          <a:ln>
            <a:solidFill>
              <a:srgbClr val="1CB80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4991F97-BA17-3D49-E200-DF0920134483}"/>
              </a:ext>
            </a:extLst>
          </p:cNvPr>
          <p:cNvCxnSpPr>
            <a:cxnSpLocks/>
          </p:cNvCxnSpPr>
          <p:nvPr/>
        </p:nvCxnSpPr>
        <p:spPr>
          <a:xfrm>
            <a:off x="4866011" y="3096234"/>
            <a:ext cx="441949" cy="0"/>
          </a:xfrm>
          <a:prstGeom prst="straightConnector1">
            <a:avLst/>
          </a:prstGeom>
          <a:ln>
            <a:solidFill>
              <a:srgbClr val="1CB80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EDD8E17-EF37-E669-9988-F09F9FB4CFAA}"/>
              </a:ext>
            </a:extLst>
          </p:cNvPr>
          <p:cNvCxnSpPr>
            <a:cxnSpLocks/>
          </p:cNvCxnSpPr>
          <p:nvPr/>
        </p:nvCxnSpPr>
        <p:spPr>
          <a:xfrm>
            <a:off x="4866010" y="3233253"/>
            <a:ext cx="441949" cy="0"/>
          </a:xfrm>
          <a:prstGeom prst="straightConnector1">
            <a:avLst/>
          </a:prstGeom>
          <a:ln>
            <a:solidFill>
              <a:srgbClr val="1CB80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0" name="Straight Arrow Connector 10239">
            <a:extLst>
              <a:ext uri="{FF2B5EF4-FFF2-40B4-BE49-F238E27FC236}">
                <a16:creationId xmlns:a16="http://schemas.microsoft.com/office/drawing/2014/main" id="{E4E7460A-5D73-2495-715C-F80247373D17}"/>
              </a:ext>
            </a:extLst>
          </p:cNvPr>
          <p:cNvCxnSpPr>
            <a:cxnSpLocks/>
          </p:cNvCxnSpPr>
          <p:nvPr/>
        </p:nvCxnSpPr>
        <p:spPr>
          <a:xfrm>
            <a:off x="5689591" y="3371921"/>
            <a:ext cx="109043" cy="203728"/>
          </a:xfrm>
          <a:prstGeom prst="straightConnector1">
            <a:avLst/>
          </a:prstGeom>
          <a:ln>
            <a:solidFill>
              <a:srgbClr val="1CB80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1" name="Straight Arrow Connector 10240">
            <a:extLst>
              <a:ext uri="{FF2B5EF4-FFF2-40B4-BE49-F238E27FC236}">
                <a16:creationId xmlns:a16="http://schemas.microsoft.com/office/drawing/2014/main" id="{9A7F838D-08EA-6BCD-655A-96BAEAA21EC1}"/>
              </a:ext>
            </a:extLst>
          </p:cNvPr>
          <p:cNvCxnSpPr>
            <a:cxnSpLocks/>
          </p:cNvCxnSpPr>
          <p:nvPr/>
        </p:nvCxnSpPr>
        <p:spPr>
          <a:xfrm flipH="1">
            <a:off x="6301206" y="3381626"/>
            <a:ext cx="163945" cy="231950"/>
          </a:xfrm>
          <a:prstGeom prst="straightConnector1">
            <a:avLst/>
          </a:prstGeom>
          <a:ln>
            <a:solidFill>
              <a:srgbClr val="1CB80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4" name="TextBox 10243">
            <a:extLst>
              <a:ext uri="{FF2B5EF4-FFF2-40B4-BE49-F238E27FC236}">
                <a16:creationId xmlns:a16="http://schemas.microsoft.com/office/drawing/2014/main" id="{77D996A8-EE39-2BCC-92CF-6DB3EA09E583}"/>
              </a:ext>
            </a:extLst>
          </p:cNvPr>
          <p:cNvSpPr txBox="1"/>
          <p:nvPr/>
        </p:nvSpPr>
        <p:spPr>
          <a:xfrm>
            <a:off x="4458939" y="2581752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400" dirty="0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Filtre</a:t>
            </a:r>
          </a:p>
        </p:txBody>
      </p:sp>
      <p:sp>
        <p:nvSpPr>
          <p:cNvPr id="10245" name="TextBox 10244">
            <a:extLst>
              <a:ext uri="{FF2B5EF4-FFF2-40B4-BE49-F238E27FC236}">
                <a16:creationId xmlns:a16="http://schemas.microsoft.com/office/drawing/2014/main" id="{B95535F5-F1BF-AE4B-241A-4B30960AF800}"/>
              </a:ext>
            </a:extLst>
          </p:cNvPr>
          <p:cNvSpPr txBox="1"/>
          <p:nvPr/>
        </p:nvSpPr>
        <p:spPr>
          <a:xfrm>
            <a:off x="5234927" y="2589629"/>
            <a:ext cx="546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400" dirty="0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MCT</a:t>
            </a:r>
          </a:p>
        </p:txBody>
      </p:sp>
      <p:sp>
        <p:nvSpPr>
          <p:cNvPr id="10246" name="TextBox 10245">
            <a:extLst>
              <a:ext uri="{FF2B5EF4-FFF2-40B4-BE49-F238E27FC236}">
                <a16:creationId xmlns:a16="http://schemas.microsoft.com/office/drawing/2014/main" id="{AB4CD263-7ED3-6E30-D5D4-2F888EFDFB38}"/>
              </a:ext>
            </a:extLst>
          </p:cNvPr>
          <p:cNvSpPr txBox="1"/>
          <p:nvPr/>
        </p:nvSpPr>
        <p:spPr>
          <a:xfrm>
            <a:off x="6450684" y="2495583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400" dirty="0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MLT</a:t>
            </a:r>
          </a:p>
        </p:txBody>
      </p:sp>
      <p:sp>
        <p:nvSpPr>
          <p:cNvPr id="10247" name="TextBox 10246">
            <a:extLst>
              <a:ext uri="{FF2B5EF4-FFF2-40B4-BE49-F238E27FC236}">
                <a16:creationId xmlns:a16="http://schemas.microsoft.com/office/drawing/2014/main" id="{8198BBEF-8242-7687-7087-2E0D3DA25AE5}"/>
              </a:ext>
            </a:extLst>
          </p:cNvPr>
          <p:cNvSpPr txBox="1"/>
          <p:nvPr/>
        </p:nvSpPr>
        <p:spPr>
          <a:xfrm>
            <a:off x="5145607" y="3686383"/>
            <a:ext cx="545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400" dirty="0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MDT</a:t>
            </a:r>
          </a:p>
        </p:txBody>
      </p:sp>
      <p:sp>
        <p:nvSpPr>
          <p:cNvPr id="10248" name="TextBox 10247">
            <a:extLst>
              <a:ext uri="{FF2B5EF4-FFF2-40B4-BE49-F238E27FC236}">
                <a16:creationId xmlns:a16="http://schemas.microsoft.com/office/drawing/2014/main" id="{8B451373-1236-BC85-E649-F56825134EF5}"/>
              </a:ext>
            </a:extLst>
          </p:cNvPr>
          <p:cNvSpPr txBox="1"/>
          <p:nvPr/>
        </p:nvSpPr>
        <p:spPr>
          <a:xfrm>
            <a:off x="4124171" y="3282395"/>
            <a:ext cx="2391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100" dirty="0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1</a:t>
            </a:r>
          </a:p>
        </p:txBody>
      </p:sp>
      <p:sp>
        <p:nvSpPr>
          <p:cNvPr id="10249" name="TextBox 10248">
            <a:extLst>
              <a:ext uri="{FF2B5EF4-FFF2-40B4-BE49-F238E27FC236}">
                <a16:creationId xmlns:a16="http://schemas.microsoft.com/office/drawing/2014/main" id="{E44CA64E-4D54-D4F2-F2EA-20EF7FCF1EBB}"/>
              </a:ext>
            </a:extLst>
          </p:cNvPr>
          <p:cNvSpPr txBox="1"/>
          <p:nvPr/>
        </p:nvSpPr>
        <p:spPr>
          <a:xfrm>
            <a:off x="4886974" y="3319769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100" dirty="0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2</a:t>
            </a:r>
          </a:p>
        </p:txBody>
      </p:sp>
      <p:sp>
        <p:nvSpPr>
          <p:cNvPr id="10251" name="TextBox 10250">
            <a:extLst>
              <a:ext uri="{FF2B5EF4-FFF2-40B4-BE49-F238E27FC236}">
                <a16:creationId xmlns:a16="http://schemas.microsoft.com/office/drawing/2014/main" id="{056DF1E4-796B-39E9-E987-985F114648EE}"/>
              </a:ext>
            </a:extLst>
          </p:cNvPr>
          <p:cNvSpPr txBox="1"/>
          <p:nvPr/>
        </p:nvSpPr>
        <p:spPr>
          <a:xfrm>
            <a:off x="6449721" y="3421215"/>
            <a:ext cx="274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100" dirty="0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4</a:t>
            </a:r>
          </a:p>
        </p:txBody>
      </p:sp>
      <p:sp>
        <p:nvSpPr>
          <p:cNvPr id="10252" name="TextBox 10251">
            <a:extLst>
              <a:ext uri="{FF2B5EF4-FFF2-40B4-BE49-F238E27FC236}">
                <a16:creationId xmlns:a16="http://schemas.microsoft.com/office/drawing/2014/main" id="{E3D29CD7-DF04-4895-211D-5BF9A197C6E0}"/>
              </a:ext>
            </a:extLst>
          </p:cNvPr>
          <p:cNvSpPr txBox="1"/>
          <p:nvPr/>
        </p:nvSpPr>
        <p:spPr>
          <a:xfrm>
            <a:off x="5725341" y="3241116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100" dirty="0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5B03D4-7642-4F4B-307F-7BF7BAA2A23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911733" y="2713823"/>
            <a:ext cx="1551023" cy="8893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392265B-0C36-7280-3C6F-C3E27166218E}"/>
              </a:ext>
            </a:extLst>
          </p:cNvPr>
          <p:cNvSpPr/>
          <p:nvPr/>
        </p:nvSpPr>
        <p:spPr>
          <a:xfrm>
            <a:off x="2094379" y="1270506"/>
            <a:ext cx="1463176" cy="8441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latin typeface="Chalkboard" panose="03050602040202020205" pitchFamily="66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B3FFAE-6863-0A0E-6C85-A24F6A5CB5EA}"/>
              </a:ext>
            </a:extLst>
          </p:cNvPr>
          <p:cNvSpPr/>
          <p:nvPr/>
        </p:nvSpPr>
        <p:spPr>
          <a:xfrm>
            <a:off x="2180380" y="1325464"/>
            <a:ext cx="12713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C7832"/>
                </a:solidFill>
                <a:latin typeface="Chalkboard" panose="03050602040202020205" pitchFamily="66" charset="77"/>
                <a:cs typeface="Consolas" panose="020B0609020204030204" pitchFamily="49" charset="0"/>
              </a:rPr>
              <a:t>int</a:t>
            </a:r>
            <a:r>
              <a:rPr lang="en-US" sz="1400" dirty="0">
                <a:latin typeface="Chalkboard" panose="03050602040202020205" pitchFamily="66" charset="77"/>
                <a:cs typeface="Consolas" panose="020B0609020204030204" pitchFamily="49" charset="0"/>
              </a:rPr>
              <a:t>[] array</a:t>
            </a:r>
          </a:p>
          <a:p>
            <a:r>
              <a:rPr lang="en-US" sz="1400" dirty="0">
                <a:solidFill>
                  <a:srgbClr val="CC7832"/>
                </a:solidFill>
                <a:latin typeface="Chalkboard" panose="03050602040202020205" pitchFamily="66" charset="77"/>
                <a:cs typeface="Consolas" panose="020B0609020204030204" pitchFamily="49" charset="0"/>
              </a:rPr>
              <a:t>int </a:t>
            </a:r>
            <a:r>
              <a:rPr lang="en-US" sz="1400" dirty="0">
                <a:latin typeface="Chalkboard" panose="03050602040202020205" pitchFamily="66" charset="77"/>
                <a:cs typeface="Consolas" panose="020B0609020204030204" pitchFamily="49" charset="0"/>
              </a:rPr>
              <a:t>temp</a:t>
            </a:r>
          </a:p>
          <a:p>
            <a:r>
              <a:rPr lang="en-US" sz="1400" dirty="0">
                <a:solidFill>
                  <a:srgbClr val="CC7832"/>
                </a:solidFill>
                <a:latin typeface="Chalkboard" panose="03050602040202020205" pitchFamily="66" charset="77"/>
                <a:cs typeface="Consolas" panose="020B0609020204030204" pitchFamily="49" charset="0"/>
              </a:rPr>
              <a:t>2 </a:t>
            </a:r>
            <a:r>
              <a:rPr lang="en-US" sz="1400" dirty="0" err="1">
                <a:latin typeface="Chalkboard" panose="03050602040202020205" pitchFamily="66" charset="77"/>
                <a:cs typeface="Consolas" panose="020B0609020204030204" pitchFamily="49" charset="0"/>
              </a:rPr>
              <a:t>boucles</a:t>
            </a:r>
            <a:endParaRPr lang="en-FR" sz="1400" dirty="0">
              <a:latin typeface="Chalkboard" panose="03050602040202020205" pitchFamily="66" charset="77"/>
              <a:cs typeface="Consolas" panose="020B06090202040302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7AD180-5BA8-9641-3952-C6091CF6959B}"/>
              </a:ext>
            </a:extLst>
          </p:cNvPr>
          <p:cNvSpPr/>
          <p:nvPr/>
        </p:nvSpPr>
        <p:spPr>
          <a:xfrm>
            <a:off x="7892785" y="2474030"/>
            <a:ext cx="41430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C7832"/>
                </a:solidFill>
                <a:latin typeface="Chalkboard" panose="03050602040202020205" pitchFamily="66" charset="77"/>
                <a:cs typeface="Consolas" panose="020B0609020204030204" pitchFamily="49" charset="0"/>
              </a:rPr>
              <a:t>public static void </a:t>
            </a:r>
            <a:r>
              <a:rPr lang="en-US" sz="1400" dirty="0">
                <a:latin typeface="Chalkboard" panose="03050602040202020205" pitchFamily="66" charset="77"/>
                <a:cs typeface="Consolas" panose="020B0609020204030204" pitchFamily="49" charset="0"/>
              </a:rPr>
              <a:t>main(String[] </a:t>
            </a:r>
            <a:r>
              <a:rPr lang="en-US" sz="1400" dirty="0" err="1">
                <a:latin typeface="Chalkboard" panose="03050602040202020205" pitchFamily="66" charset="77"/>
                <a:cs typeface="Consolas" panose="020B0609020204030204" pitchFamily="49" charset="0"/>
              </a:rPr>
              <a:t>args</a:t>
            </a:r>
            <a:r>
              <a:rPr lang="en-US" sz="1400" dirty="0">
                <a:latin typeface="Chalkboard" panose="03050602040202020205" pitchFamily="66" charset="77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CC7832"/>
                </a:solidFill>
                <a:latin typeface="Chalkboard" panose="03050602040202020205" pitchFamily="66" charset="77"/>
                <a:cs typeface="Consolas" panose="020B0609020204030204" pitchFamily="49" charset="0"/>
              </a:rPr>
              <a:t>for </a:t>
            </a:r>
            <a:r>
              <a:rPr lang="en-US" sz="1400" dirty="0">
                <a:latin typeface="Chalkboard" panose="03050602040202020205" pitchFamily="66" charset="77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C7832"/>
                </a:solidFill>
                <a:latin typeface="Chalkboard" panose="03050602040202020205" pitchFamily="66" charset="77"/>
                <a:cs typeface="Consolas" panose="020B0609020204030204" pitchFamily="49" charset="0"/>
              </a:rPr>
              <a:t>int </a:t>
            </a:r>
            <a:r>
              <a:rPr lang="en-US" sz="1400" dirty="0" err="1">
                <a:latin typeface="Chalkboard" panose="03050602040202020205" pitchFamily="66" charset="77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halkboard" panose="03050602040202020205" pitchFamily="66" charset="77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6897BB"/>
                </a:solidFill>
                <a:latin typeface="Chalkboard" panose="03050602040202020205" pitchFamily="66" charset="77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CC7832"/>
                </a:solidFill>
                <a:latin typeface="Chalkboard" panose="03050602040202020205" pitchFamily="66" charset="77"/>
                <a:cs typeface="Consolas" panose="020B0609020204030204" pitchFamily="49" charset="0"/>
              </a:rPr>
              <a:t>; </a:t>
            </a:r>
            <a:r>
              <a:rPr lang="en-US" sz="1400" dirty="0" err="1">
                <a:latin typeface="Chalkboard" panose="03050602040202020205" pitchFamily="66" charset="77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halkboard" panose="03050602040202020205" pitchFamily="66" charset="77"/>
                <a:cs typeface="Consolas" panose="020B0609020204030204" pitchFamily="49" charset="0"/>
              </a:rPr>
              <a:t> &lt; </a:t>
            </a:r>
            <a:r>
              <a:rPr lang="en-US" sz="1400" dirty="0" err="1">
                <a:latin typeface="Chalkboard" panose="03050602040202020205" pitchFamily="66" charset="77"/>
                <a:cs typeface="Consolas" panose="020B0609020204030204" pitchFamily="49" charset="0"/>
              </a:rPr>
              <a:t>array.length</a:t>
            </a:r>
            <a:r>
              <a:rPr lang="en-US" sz="1400" dirty="0">
                <a:solidFill>
                  <a:srgbClr val="CC7832"/>
                </a:solidFill>
                <a:latin typeface="Chalkboard" panose="03050602040202020205" pitchFamily="66" charset="77"/>
                <a:cs typeface="Consolas" panose="020B0609020204030204" pitchFamily="49" charset="0"/>
              </a:rPr>
              <a:t>; </a:t>
            </a:r>
            <a:r>
              <a:rPr lang="en-US" sz="1400" dirty="0" err="1">
                <a:latin typeface="Chalkboard" panose="03050602040202020205" pitchFamily="66" charset="77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halkboard" panose="03050602040202020205" pitchFamily="66" charset="77"/>
                <a:cs typeface="Consolas" panose="020B0609020204030204" pitchFamily="49" charset="0"/>
              </a:rPr>
              <a:t>++)…</a:t>
            </a:r>
            <a:endParaRPr lang="en-FR" sz="1400" dirty="0">
              <a:latin typeface="Chalkboard" panose="03050602040202020205" pitchFamily="66" charset="77"/>
              <a:cs typeface="Consolas" panose="020B06090202040302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B5C8683-7ED5-8120-6D2A-5C8F6F5D1A5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826074" y="4818476"/>
            <a:ext cx="1551023" cy="889398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CC6DB5C-8652-6EB5-BC5B-D972F771B7E6}"/>
              </a:ext>
            </a:extLst>
          </p:cNvPr>
          <p:cNvCxnSpPr>
            <a:cxnSpLocks/>
            <a:stCxn id="58" idx="2"/>
            <a:endCxn id="23" idx="0"/>
          </p:cNvCxnSpPr>
          <p:nvPr/>
        </p:nvCxnSpPr>
        <p:spPr>
          <a:xfrm>
            <a:off x="6075166" y="4048157"/>
            <a:ext cx="526420" cy="770319"/>
          </a:xfrm>
          <a:prstGeom prst="straightConnector1">
            <a:avLst/>
          </a:prstGeom>
          <a:ln w="38100">
            <a:solidFill>
              <a:srgbClr val="1CB80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EDE3226-357C-EB09-202F-101042DA184E}"/>
              </a:ext>
            </a:extLst>
          </p:cNvPr>
          <p:cNvSpPr/>
          <p:nvPr/>
        </p:nvSpPr>
        <p:spPr>
          <a:xfrm>
            <a:off x="7014004" y="5118703"/>
            <a:ext cx="20996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Code </a:t>
            </a:r>
            <a:r>
              <a:rPr lang="en-US" sz="1400" dirty="0" err="1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reproduit</a:t>
            </a:r>
            <a:endParaRPr lang="en-FR" sz="1400" dirty="0">
              <a:solidFill>
                <a:srgbClr val="1CB80E"/>
              </a:solidFill>
              <a:latin typeface="Chalkboard" panose="03050602040202020205" pitchFamily="66" charset="77"/>
              <a:ea typeface="BM HANNA" panose="02000503000000020003" pitchFamily="2" charset="-127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92D1076-C89A-4A7F-2FD1-7A0AB0D7A453}"/>
              </a:ext>
            </a:extLst>
          </p:cNvPr>
          <p:cNvSpPr/>
          <p:nvPr/>
        </p:nvSpPr>
        <p:spPr>
          <a:xfrm>
            <a:off x="2375611" y="6191405"/>
            <a:ext cx="7786809" cy="461665"/>
          </a:xfrm>
          <a:prstGeom prst="rect">
            <a:avLst/>
          </a:prstGeom>
          <a:solidFill>
            <a:srgbClr val="1CB80E"/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Les </a:t>
            </a:r>
            <a:r>
              <a:rPr lang="en-US" sz="1200" dirty="0" err="1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informations</a:t>
            </a:r>
            <a:r>
              <a:rPr lang="en-US" sz="1200" dirty="0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extraites</a:t>
            </a:r>
            <a:r>
              <a:rPr lang="en-US" sz="1200" dirty="0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de </a:t>
            </a:r>
            <a:r>
              <a:rPr lang="en-US" sz="1200" dirty="0" err="1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notre</a:t>
            </a:r>
            <a:r>
              <a:rPr lang="en-US" sz="1200" dirty="0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MLT </a:t>
            </a:r>
            <a:r>
              <a:rPr lang="en-US" sz="1200" dirty="0" err="1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dépendent</a:t>
            </a:r>
            <a:r>
              <a:rPr lang="en-US" sz="1200" dirty="0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de </a:t>
            </a:r>
            <a:r>
              <a:rPr lang="en-US" sz="1200" dirty="0" err="1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ce</a:t>
            </a:r>
            <a:r>
              <a:rPr lang="en-US" sz="1200" dirty="0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qu’on</a:t>
            </a:r>
            <a:r>
              <a:rPr lang="en-US" sz="1200" dirty="0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y a </a:t>
            </a:r>
            <a:r>
              <a:rPr lang="en-US" sz="1200" dirty="0" err="1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stocké</a:t>
            </a:r>
            <a:r>
              <a:rPr lang="en-US" sz="1200" dirty="0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.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Une </a:t>
            </a:r>
            <a:r>
              <a:rPr lang="en-US" sz="1200" dirty="0" err="1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personne</a:t>
            </a:r>
            <a:r>
              <a:rPr lang="en-US" sz="1200" dirty="0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moins</a:t>
            </a:r>
            <a:r>
              <a:rPr lang="en-US" sz="1200" dirty="0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expérimentée</a:t>
            </a:r>
            <a:r>
              <a:rPr lang="en-US" sz="1200" dirty="0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en</a:t>
            </a:r>
            <a:r>
              <a:rPr lang="en-US" sz="1200" dirty="0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Java </a:t>
            </a:r>
            <a:r>
              <a:rPr lang="en-US" sz="1200" dirty="0" err="1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est</a:t>
            </a:r>
            <a:r>
              <a:rPr lang="en-US" sz="1200" dirty="0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susceptible </a:t>
            </a:r>
            <a:r>
              <a:rPr lang="en-US" sz="1200" dirty="0" err="1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d'extraire</a:t>
            </a:r>
            <a:r>
              <a:rPr lang="en-US" sz="1200" dirty="0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beaucoup </a:t>
            </a:r>
            <a:r>
              <a:rPr lang="en-US" sz="1200" dirty="0" err="1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moins</a:t>
            </a:r>
            <a:r>
              <a:rPr lang="en-US" sz="1200" dirty="0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d'informations</a:t>
            </a:r>
            <a:r>
              <a:rPr lang="en-US" sz="1200" dirty="0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de </a:t>
            </a:r>
            <a:r>
              <a:rPr lang="en-US" sz="1200" dirty="0" err="1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sa</a:t>
            </a:r>
            <a:r>
              <a:rPr lang="en-US" sz="1200" dirty="0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MLT.</a:t>
            </a:r>
          </a:p>
        </p:txBody>
      </p:sp>
    </p:spTree>
    <p:extLst>
      <p:ext uri="{BB962C8B-B14F-4D97-AF65-F5344CB8AC3E}">
        <p14:creationId xmlns:p14="http://schemas.microsoft.com/office/powerpoint/2010/main" val="386560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BEEC89-DE0F-864D-9D44-7B19CFB3F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Comment on peut s’améliorer ?</a:t>
            </a:r>
          </a:p>
        </p:txBody>
      </p:sp>
      <p:pic>
        <p:nvPicPr>
          <p:cNvPr id="5" name="Picture 4" descr="Cartoon a cartoon of a person running&#10;&#10;Description automatically generated">
            <a:extLst>
              <a:ext uri="{FF2B5EF4-FFF2-40B4-BE49-F238E27FC236}">
                <a16:creationId xmlns:a16="http://schemas.microsoft.com/office/drawing/2014/main" id="{AE6BAAEC-99E2-1FAD-00CF-6F6061AE6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778" y="1135681"/>
            <a:ext cx="6430444" cy="522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20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DB5AEA-CB84-5A49-9C25-BB204DCC5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Pourquoi</a:t>
            </a:r>
            <a:r>
              <a:rPr lang="en-US" dirty="0"/>
              <a:t> </a:t>
            </a:r>
            <a:r>
              <a:rPr lang="en-US" dirty="0" err="1"/>
              <a:t>c’est</a:t>
            </a:r>
            <a:r>
              <a:rPr lang="en-US" dirty="0"/>
              <a:t> important ?</a:t>
            </a:r>
            <a:endParaRPr lang="en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2562AE-BB7B-694B-9A27-729935C95A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>
                <a:latin typeface="Chalkboard" panose="03050602040202020205" pitchFamily="66" charset="77"/>
              </a:rPr>
              <a:t>Les </a:t>
            </a:r>
            <a:r>
              <a:rPr lang="en-US" dirty="0">
                <a:solidFill>
                  <a:schemeClr val="bg1"/>
                </a:solidFill>
                <a:latin typeface="Chalkboard" panose="03050602040202020205" pitchFamily="66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recherches</a:t>
            </a:r>
            <a:r>
              <a:rPr lang="en-US" dirty="0">
                <a:latin typeface="Chalkboard" panose="03050602040202020205" pitchFamily="66" charset="77"/>
              </a:rPr>
              <a:t> </a:t>
            </a:r>
            <a:r>
              <a:rPr lang="en-US" dirty="0" err="1">
                <a:latin typeface="Chalkboard" panose="03050602040202020205" pitchFamily="66" charset="77"/>
              </a:rPr>
              <a:t>indiquent</a:t>
            </a:r>
            <a:r>
              <a:rPr lang="en-US" dirty="0">
                <a:latin typeface="Chalkboard" panose="03050602040202020205" pitchFamily="66" charset="77"/>
              </a:rPr>
              <a:t> que </a:t>
            </a:r>
            <a:r>
              <a:rPr lang="en-US" dirty="0" err="1">
                <a:latin typeface="Chalkboard" panose="03050602040202020205" pitchFamily="66" charset="77"/>
              </a:rPr>
              <a:t>près</a:t>
            </a:r>
            <a:r>
              <a:rPr lang="en-US" dirty="0">
                <a:latin typeface="Chalkboard" panose="03050602040202020205" pitchFamily="66" charset="77"/>
              </a:rPr>
              <a:t> de </a:t>
            </a:r>
            <a:r>
              <a:rPr lang="en-US" sz="2800" dirty="0">
                <a:solidFill>
                  <a:schemeClr val="bg1"/>
                </a:solidFill>
                <a:latin typeface="Chalkboard" panose="03050602040202020205" pitchFamily="66" charset="77"/>
              </a:rPr>
              <a:t>60 %</a:t>
            </a:r>
            <a:r>
              <a:rPr lang="en-US" dirty="0">
                <a:latin typeface="Chalkboard" panose="03050602040202020205" pitchFamily="66" charset="77"/>
              </a:rPr>
              <a:t> de </a:t>
            </a:r>
            <a:r>
              <a:rPr lang="en-US" dirty="0" err="1">
                <a:latin typeface="Chalkboard" panose="03050602040202020205" pitchFamily="66" charset="77"/>
              </a:rPr>
              <a:t>notre</a:t>
            </a:r>
            <a:r>
              <a:rPr lang="en-US" dirty="0">
                <a:latin typeface="Chalkboard" panose="03050602040202020205" pitchFamily="66" charset="77"/>
              </a:rPr>
              <a:t> temps </a:t>
            </a:r>
            <a:r>
              <a:rPr lang="en-US" dirty="0" err="1">
                <a:latin typeface="Chalkboard" panose="03050602040202020205" pitchFamily="66" charset="77"/>
              </a:rPr>
              <a:t>est</a:t>
            </a:r>
            <a:r>
              <a:rPr lang="en-US" dirty="0">
                <a:latin typeface="Chalkboard" panose="03050602040202020205" pitchFamily="66" charset="77"/>
              </a:rPr>
              <a:t> </a:t>
            </a:r>
            <a:r>
              <a:rPr lang="en-US" dirty="0" err="1">
                <a:latin typeface="Chalkboard" panose="03050602040202020205" pitchFamily="66" charset="77"/>
              </a:rPr>
              <a:t>consacré</a:t>
            </a:r>
            <a:r>
              <a:rPr lang="en-US" dirty="0">
                <a:latin typeface="Chalkboard" panose="03050602040202020205" pitchFamily="66" charset="77"/>
              </a:rPr>
              <a:t> </a:t>
            </a:r>
            <a:r>
              <a:rPr lang="en-US" dirty="0" err="1">
                <a:latin typeface="Chalkboard" panose="03050602040202020205" pitchFamily="66" charset="77"/>
              </a:rPr>
              <a:t>à</a:t>
            </a:r>
            <a:r>
              <a:rPr lang="en-US" dirty="0">
                <a:latin typeface="Chalkboard" panose="03050602040202020205" pitchFamily="66" charset="77"/>
              </a:rPr>
              <a:t> la </a:t>
            </a:r>
            <a:r>
              <a:rPr lang="en-US" dirty="0">
                <a:solidFill>
                  <a:schemeClr val="bg1"/>
                </a:solidFill>
                <a:latin typeface="Chalkboard" panose="03050602040202020205" pitchFamily="66" charset="77"/>
              </a:rPr>
              <a:t>lecture / </a:t>
            </a:r>
            <a:r>
              <a:rPr lang="en-US" dirty="0" err="1">
                <a:solidFill>
                  <a:schemeClr val="bg1"/>
                </a:solidFill>
                <a:latin typeface="Chalkboard" panose="03050602040202020205" pitchFamily="66" charset="77"/>
              </a:rPr>
              <a:t>compréhension</a:t>
            </a:r>
            <a:r>
              <a:rPr lang="en-US" dirty="0">
                <a:solidFill>
                  <a:schemeClr val="bg1"/>
                </a:solidFill>
                <a:latin typeface="Chalkboard" panose="03050602040202020205" pitchFamily="66" charset="77"/>
              </a:rPr>
              <a:t> </a:t>
            </a:r>
            <a:r>
              <a:rPr lang="en-US" dirty="0">
                <a:latin typeface="Chalkboard" panose="03050602040202020205" pitchFamily="66" charset="77"/>
              </a:rPr>
              <a:t>de code </a:t>
            </a:r>
            <a:r>
              <a:rPr lang="en-US" dirty="0" err="1">
                <a:latin typeface="Chalkboard" panose="03050602040202020205" pitchFamily="66" charset="77"/>
              </a:rPr>
              <a:t>plutôt</a:t>
            </a:r>
            <a:r>
              <a:rPr lang="en-US" dirty="0">
                <a:latin typeface="Chalkboard" panose="03050602040202020205" pitchFamily="66" charset="77"/>
              </a:rPr>
              <a:t> </a:t>
            </a:r>
            <a:r>
              <a:rPr lang="en-US" dirty="0" err="1">
                <a:latin typeface="Chalkboard" panose="03050602040202020205" pitchFamily="66" charset="77"/>
              </a:rPr>
              <a:t>qu'à</a:t>
            </a:r>
            <a:r>
              <a:rPr lang="en-US" dirty="0">
                <a:latin typeface="Chalkboard" panose="03050602040202020205" pitchFamily="66" charset="77"/>
              </a:rPr>
              <a:t> son </a:t>
            </a:r>
            <a:r>
              <a:rPr lang="en-US" dirty="0" err="1">
                <a:latin typeface="Chalkboard" panose="03050602040202020205" pitchFamily="66" charset="77"/>
              </a:rPr>
              <a:t>écriture</a:t>
            </a:r>
            <a:r>
              <a:rPr lang="en-US" dirty="0">
                <a:latin typeface="Chalkboard" panose="03050602040202020205" pitchFamily="66" charset="77"/>
              </a:rPr>
              <a:t>.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CF8AE54-F0C1-0E4F-B28E-995A68F481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9465381"/>
              </p:ext>
            </p:extLst>
          </p:nvPr>
        </p:nvGraphicFramePr>
        <p:xfrm>
          <a:off x="3189280" y="2429033"/>
          <a:ext cx="3212361" cy="24973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8046911C-8DCF-1048-ACDA-6493CF87613F}"/>
              </a:ext>
            </a:extLst>
          </p:cNvPr>
          <p:cNvSpPr/>
          <p:nvPr/>
        </p:nvSpPr>
        <p:spPr>
          <a:xfrm>
            <a:off x="1701221" y="5331424"/>
            <a:ext cx="8789555" cy="666977"/>
          </a:xfrm>
          <a:prstGeom prst="rect">
            <a:avLst/>
          </a:prstGeom>
          <a:solidFill>
            <a:srgbClr val="1CB80E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Chalkboard" panose="03050602040202020205" pitchFamily="66" charset="77"/>
              </a:rPr>
              <a:t>Améliorer</a:t>
            </a:r>
            <a:r>
              <a:rPr lang="en-US" dirty="0">
                <a:solidFill>
                  <a:schemeClr val="bg1"/>
                </a:solidFill>
                <a:latin typeface="Chalkboard" panose="03050602040202020205" pitchFamily="66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halkboard" panose="03050602040202020205" pitchFamily="66" charset="77"/>
              </a:rPr>
              <a:t>notre</a:t>
            </a:r>
            <a:r>
              <a:rPr lang="en-US" dirty="0">
                <a:solidFill>
                  <a:schemeClr val="bg1"/>
                </a:solidFill>
                <a:latin typeface="Chalkboard" panose="03050602040202020205" pitchFamily="66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halkboard" panose="03050602040202020205" pitchFamily="66" charset="77"/>
              </a:rPr>
              <a:t>rapidité</a:t>
            </a:r>
            <a:r>
              <a:rPr lang="en-US" dirty="0">
                <a:solidFill>
                  <a:schemeClr val="bg1"/>
                </a:solidFill>
                <a:latin typeface="Chalkboard" panose="03050602040202020205" pitchFamily="66" charset="77"/>
              </a:rPr>
              <a:t> de lecture de code </a:t>
            </a:r>
            <a:r>
              <a:rPr lang="en-US" sz="1400" dirty="0">
                <a:solidFill>
                  <a:schemeClr val="bg1"/>
                </a:solidFill>
                <a:latin typeface="Chalkboard" panose="03050602040202020205" pitchFamily="66" charset="77"/>
              </a:rPr>
              <a:t>(sans </a:t>
            </a:r>
            <a:r>
              <a:rPr lang="en-US" sz="1400" dirty="0" err="1">
                <a:solidFill>
                  <a:schemeClr val="bg1"/>
                </a:solidFill>
                <a:latin typeface="Chalkboard" panose="03050602040202020205" pitchFamily="66" charset="77"/>
              </a:rPr>
              <a:t>perdre</a:t>
            </a:r>
            <a:r>
              <a:rPr lang="en-US" sz="1400" dirty="0">
                <a:solidFill>
                  <a:schemeClr val="bg1"/>
                </a:solidFill>
                <a:latin typeface="Chalkboard" panose="03050602040202020205" pitchFamily="66" charset="7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halkboard" panose="03050602040202020205" pitchFamily="66" charset="77"/>
              </a:rPr>
              <a:t>en</a:t>
            </a:r>
            <a:r>
              <a:rPr lang="en-US" sz="1400" dirty="0">
                <a:solidFill>
                  <a:schemeClr val="bg1"/>
                </a:solidFill>
                <a:latin typeface="Chalkboard" panose="03050602040202020205" pitchFamily="66" charset="7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halkboard" panose="03050602040202020205" pitchFamily="66" charset="77"/>
              </a:rPr>
              <a:t>compréhension</a:t>
            </a:r>
            <a:r>
              <a:rPr lang="en-US" sz="1400" dirty="0">
                <a:solidFill>
                  <a:schemeClr val="bg1"/>
                </a:solidFill>
                <a:latin typeface="Chalkboard" panose="03050602040202020205" pitchFamily="66" charset="77"/>
              </a:rPr>
              <a:t>) </a:t>
            </a:r>
            <a:endParaRPr lang="en-US" dirty="0">
              <a:solidFill>
                <a:schemeClr val="bg1"/>
              </a:solidFill>
              <a:latin typeface="Chalkboard" panose="03050602040202020205" pitchFamily="66" charset="77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halkboard" panose="03050602040202020205" pitchFamily="66" charset="77"/>
              </a:rPr>
              <a:t>nous aide </a:t>
            </a:r>
            <a:r>
              <a:rPr lang="en-US" dirty="0" err="1">
                <a:solidFill>
                  <a:schemeClr val="bg1"/>
                </a:solidFill>
                <a:latin typeface="Chalkboard" panose="03050602040202020205" pitchFamily="66" charset="77"/>
              </a:rPr>
              <a:t>à</a:t>
            </a:r>
            <a:r>
              <a:rPr lang="en-US" dirty="0">
                <a:solidFill>
                  <a:schemeClr val="bg1"/>
                </a:solidFill>
                <a:latin typeface="Chalkboard" panose="03050602040202020205" pitchFamily="66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halkboard" panose="03050602040202020205" pitchFamily="66" charset="77"/>
              </a:rPr>
              <a:t>améliorer</a:t>
            </a:r>
            <a:r>
              <a:rPr lang="en-US" dirty="0">
                <a:solidFill>
                  <a:schemeClr val="bg1"/>
                </a:solidFill>
                <a:latin typeface="Chalkboard" panose="03050602040202020205" pitchFamily="66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halkboard" panose="03050602040202020205" pitchFamily="66" charset="77"/>
              </a:rPr>
              <a:t>considérablement</a:t>
            </a:r>
            <a:r>
              <a:rPr lang="en-US" dirty="0">
                <a:solidFill>
                  <a:schemeClr val="bg1"/>
                </a:solidFill>
                <a:latin typeface="Chalkboard" panose="03050602040202020205" pitchFamily="66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halkboard" panose="03050602040202020205" pitchFamily="66" charset="77"/>
              </a:rPr>
              <a:t>nos</a:t>
            </a:r>
            <a:r>
              <a:rPr lang="en-US" dirty="0">
                <a:solidFill>
                  <a:schemeClr val="bg1"/>
                </a:solidFill>
                <a:latin typeface="Chalkboard" panose="03050602040202020205" pitchFamily="66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halkboard" panose="03050602040202020205" pitchFamily="66" charset="77"/>
              </a:rPr>
              <a:t>compétences</a:t>
            </a:r>
            <a:r>
              <a:rPr lang="en-US" dirty="0">
                <a:solidFill>
                  <a:schemeClr val="bg1"/>
                </a:solidFill>
                <a:latin typeface="Chalkboard" panose="03050602040202020205" pitchFamily="66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halkboard" panose="03050602040202020205" pitchFamily="66" charset="77"/>
              </a:rPr>
              <a:t>en</a:t>
            </a:r>
            <a:r>
              <a:rPr lang="en-US" dirty="0">
                <a:solidFill>
                  <a:schemeClr val="bg1"/>
                </a:solidFill>
                <a:latin typeface="Chalkboard" panose="03050602040202020205" pitchFamily="66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halkboard" panose="03050602040202020205" pitchFamily="66" charset="77"/>
              </a:rPr>
              <a:t>programmation</a:t>
            </a:r>
            <a:endParaRPr lang="en-US" dirty="0">
              <a:solidFill>
                <a:schemeClr val="bg1"/>
              </a:solidFill>
              <a:latin typeface="Chalkboard" panose="03050602040202020205" pitchFamily="66" charset="77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EBC5066-DD8C-584C-9B75-21AA5BFB5F5C}"/>
              </a:ext>
            </a:extLst>
          </p:cNvPr>
          <p:cNvSpPr/>
          <p:nvPr/>
        </p:nvSpPr>
        <p:spPr>
          <a:xfrm>
            <a:off x="6949134" y="3116458"/>
            <a:ext cx="58305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On lit pour de multiples raisons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Ajouter</a:t>
            </a:r>
            <a:r>
              <a:rPr lang="en-US" sz="1400" dirty="0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 1 </a:t>
            </a:r>
            <a:r>
              <a:rPr lang="en-US" sz="1400" dirty="0" err="1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fonctionnalité</a:t>
            </a:r>
            <a:endParaRPr lang="en-US" sz="1400" dirty="0">
              <a:solidFill>
                <a:srgbClr val="1CB80E"/>
              </a:solidFill>
              <a:latin typeface="Chalkboard" panose="03050602040202020205" pitchFamily="66" charset="77"/>
              <a:ea typeface="BM HANNA" panose="02000503000000020003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Trouver</a:t>
            </a:r>
            <a:r>
              <a:rPr lang="en-US" sz="1400" dirty="0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 un bug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Comprendre</a:t>
            </a:r>
            <a:r>
              <a:rPr lang="en-US" sz="1400" dirty="0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 1 </a:t>
            </a:r>
            <a:r>
              <a:rPr lang="en-US" sz="1400" dirty="0" err="1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système</a:t>
            </a:r>
            <a:endParaRPr lang="en-US" sz="1400" dirty="0">
              <a:solidFill>
                <a:srgbClr val="1CB80E"/>
              </a:solidFill>
              <a:latin typeface="Chalkboard" panose="03050602040202020205" pitchFamily="66" charset="77"/>
              <a:ea typeface="BM HANNA" panose="02000503000000020003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FF6129-6D9E-F621-D34F-113150F74724}"/>
              </a:ext>
            </a:extLst>
          </p:cNvPr>
          <p:cNvSpPr txBox="1"/>
          <p:nvPr/>
        </p:nvSpPr>
        <p:spPr>
          <a:xfrm>
            <a:off x="3047999" y="6403398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R" sz="1200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https://ieeexplore.ieee.org/abstract/document/7997917</a:t>
            </a:r>
            <a:endParaRPr lang="en-FR" sz="1200" dirty="0">
              <a:solidFill>
                <a:srgbClr val="1CB80E"/>
              </a:solidFill>
              <a:latin typeface="BM HANNA" panose="02000503000000020003" pitchFamily="2" charset="-127"/>
              <a:ea typeface="BM HANNA" panose="02000503000000020003" pitchFamily="2" charset="-127"/>
            </a:endParaRPr>
          </a:p>
        </p:txBody>
      </p:sp>
      <p:pic>
        <p:nvPicPr>
          <p:cNvPr id="4098" name="Picture 2" descr="Bitmoji Image">
            <a:extLst>
              <a:ext uri="{FF2B5EF4-FFF2-40B4-BE49-F238E27FC236}">
                <a16:creationId xmlns:a16="http://schemas.microsoft.com/office/drawing/2014/main" id="{E9758372-7BA7-B9FD-0D5D-0C62781BC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40" y="2601632"/>
            <a:ext cx="2053761" cy="2053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18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Graphic spid="7" grpId="0">
        <p:bldAsOne/>
      </p:bldGraphic>
      <p:bldP spid="9" grpId="0" animBg="1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DB5AEA-CB84-5A49-9C25-BB204DCC5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err="1"/>
              <a:t>Pourquoi</a:t>
            </a:r>
            <a:r>
              <a:rPr lang="en-US" sz="4000" b="1" dirty="0"/>
              <a:t> </a:t>
            </a:r>
            <a:r>
              <a:rPr lang="en-US" sz="4000" b="1" dirty="0" err="1"/>
              <a:t>c’est</a:t>
            </a:r>
            <a:r>
              <a:rPr lang="en-US" sz="4000" b="1" dirty="0"/>
              <a:t> </a:t>
            </a:r>
            <a:r>
              <a:rPr lang="en-US" sz="4000" b="1" dirty="0" err="1"/>
              <a:t>aussi</a:t>
            </a:r>
            <a:r>
              <a:rPr lang="en-US" sz="4000" b="1" dirty="0"/>
              <a:t> difficile ?</a:t>
            </a:r>
            <a:endParaRPr lang="en-US" sz="4000" dirty="0"/>
          </a:p>
        </p:txBody>
      </p:sp>
      <p:pic>
        <p:nvPicPr>
          <p:cNvPr id="8" name="Picture 10" descr="Icônes Computer RAM au style Color Hand Drawn">
            <a:extLst>
              <a:ext uri="{FF2B5EF4-FFF2-40B4-BE49-F238E27FC236}">
                <a16:creationId xmlns:a16="http://schemas.microsoft.com/office/drawing/2014/main" id="{E20F46A1-CA9B-FA4B-AD59-A7E7F118F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003" b="31985"/>
          <a:stretch/>
        </p:blipFill>
        <p:spPr bwMode="auto">
          <a:xfrm rot="21400411">
            <a:off x="4890238" y="1573151"/>
            <a:ext cx="2588506" cy="82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C18A0E9-6078-FD4A-AEFC-3BB49624236A}"/>
              </a:ext>
            </a:extLst>
          </p:cNvPr>
          <p:cNvCxnSpPr>
            <a:cxnSpLocks/>
          </p:cNvCxnSpPr>
          <p:nvPr/>
        </p:nvCxnSpPr>
        <p:spPr>
          <a:xfrm flipH="1">
            <a:off x="3598606" y="2383942"/>
            <a:ext cx="1376517" cy="683723"/>
          </a:xfrm>
          <a:prstGeom prst="straightConnector1">
            <a:avLst/>
          </a:prstGeom>
          <a:ln w="38100">
            <a:solidFill>
              <a:srgbClr val="1CB80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96F05D7-754C-D243-8325-A73C2E91CAE1}"/>
              </a:ext>
            </a:extLst>
          </p:cNvPr>
          <p:cNvCxnSpPr>
            <a:cxnSpLocks/>
          </p:cNvCxnSpPr>
          <p:nvPr/>
        </p:nvCxnSpPr>
        <p:spPr>
          <a:xfrm>
            <a:off x="7153958" y="2373789"/>
            <a:ext cx="908494" cy="552186"/>
          </a:xfrm>
          <a:prstGeom prst="straightConnector1">
            <a:avLst/>
          </a:prstGeom>
          <a:ln w="38100">
            <a:solidFill>
              <a:srgbClr val="1CB80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3290DA9-9DC9-914F-9392-E7521CBC20A4}"/>
              </a:ext>
            </a:extLst>
          </p:cNvPr>
          <p:cNvSpPr/>
          <p:nvPr/>
        </p:nvSpPr>
        <p:spPr>
          <a:xfrm>
            <a:off x="1195530" y="3214196"/>
            <a:ext cx="351558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FR" sz="1400" b="1" dirty="0">
                <a:solidFill>
                  <a:schemeClr val="bg1"/>
                </a:solidFill>
                <a:latin typeface="Chalkboard" panose="03050602040202020205" pitchFamily="66" charset="77"/>
              </a:rPr>
              <a:t>Limite de temps</a:t>
            </a:r>
          </a:p>
          <a:p>
            <a:pPr algn="ctr"/>
            <a:r>
              <a:rPr lang="en-FR" sz="1400" dirty="0">
                <a:solidFill>
                  <a:srgbClr val="1CB80E"/>
                </a:solidFill>
                <a:latin typeface="Chalkboard" panose="03050602040202020205" pitchFamily="66" charset="77"/>
              </a:rPr>
              <a:t>Ne peut pas retenir de l’info plus de </a:t>
            </a:r>
          </a:p>
          <a:p>
            <a:pPr algn="ctr"/>
            <a:r>
              <a:rPr lang="en-FR" sz="1400" b="1" dirty="0">
                <a:solidFill>
                  <a:schemeClr val="bg1"/>
                </a:solidFill>
                <a:latin typeface="Chalkboard" panose="03050602040202020205" pitchFamily="66" charset="77"/>
              </a:rPr>
              <a:t>30 secondes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C1E6B8-EC66-9745-823D-878B8A2D2566}"/>
              </a:ext>
            </a:extLst>
          </p:cNvPr>
          <p:cNvSpPr/>
          <p:nvPr/>
        </p:nvSpPr>
        <p:spPr>
          <a:xfrm>
            <a:off x="5085471" y="1201926"/>
            <a:ext cx="21980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FR" sz="1400" b="1" dirty="0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Mémoire à Court Terme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71975B-62C6-DE47-A113-BAF49F6C0C21}"/>
              </a:ext>
            </a:extLst>
          </p:cNvPr>
          <p:cNvSpPr/>
          <p:nvPr/>
        </p:nvSpPr>
        <p:spPr>
          <a:xfrm>
            <a:off x="5960531" y="3211841"/>
            <a:ext cx="455998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FR" sz="1400" b="1" dirty="0">
                <a:solidFill>
                  <a:schemeClr val="bg1"/>
                </a:solidFill>
                <a:latin typeface="Chalkboard" panose="03050602040202020205" pitchFamily="66" charset="77"/>
              </a:rPr>
              <a:t>Limite de taille</a:t>
            </a:r>
          </a:p>
          <a:p>
            <a:pPr algn="ctr"/>
            <a:r>
              <a:rPr lang="en-US" sz="1400" dirty="0" err="1">
                <a:solidFill>
                  <a:srgbClr val="1CB80E"/>
                </a:solidFill>
                <a:latin typeface="Chalkboard" panose="03050602040202020205" pitchFamily="66" charset="77"/>
              </a:rPr>
              <a:t>Juste</a:t>
            </a:r>
            <a:r>
              <a:rPr lang="en-US" sz="1400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sz="1400" dirty="0" err="1">
                <a:solidFill>
                  <a:srgbClr val="1CB80E"/>
                </a:solidFill>
                <a:latin typeface="Chalkboard" panose="03050602040202020205" pitchFamily="66" charset="77"/>
              </a:rPr>
              <a:t>quelques</a:t>
            </a:r>
            <a:r>
              <a:rPr lang="en-US" sz="1400" dirty="0">
                <a:solidFill>
                  <a:srgbClr val="1CB80E"/>
                </a:solidFill>
                <a:latin typeface="Chalkboard" panose="03050602040202020205" pitchFamily="66" charset="77"/>
              </a:rPr>
              <a:t> “slots” disponible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  <a:latin typeface="Chalkboard" panose="03050602040202020205" pitchFamily="66" charset="77"/>
              </a:rPr>
              <a:t>7 +/- 2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7343F9-EFF1-4F4A-A954-4A665CF2715C}"/>
              </a:ext>
            </a:extLst>
          </p:cNvPr>
          <p:cNvSpPr/>
          <p:nvPr/>
        </p:nvSpPr>
        <p:spPr>
          <a:xfrm>
            <a:off x="955962" y="5459766"/>
            <a:ext cx="102800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solidFill>
                  <a:srgbClr val="1CB80E"/>
                </a:solidFill>
                <a:latin typeface="Chalkboard" panose="03050602040202020205" pitchFamily="66" charset="77"/>
              </a:rPr>
              <a:t>Certaines</a:t>
            </a:r>
            <a:r>
              <a:rPr lang="en-US" sz="1400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sz="1400" dirty="0" err="1">
                <a:solidFill>
                  <a:srgbClr val="1CB80E"/>
                </a:solidFill>
                <a:latin typeface="Chalkboard" panose="03050602040202020205" pitchFamily="66" charset="77"/>
              </a:rPr>
              <a:t>recherches</a:t>
            </a:r>
            <a:r>
              <a:rPr lang="en-US" sz="1400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sz="1400" dirty="0" err="1">
                <a:solidFill>
                  <a:srgbClr val="1CB80E"/>
                </a:solidFill>
                <a:latin typeface="Chalkboard" panose="03050602040202020205" pitchFamily="66" charset="77"/>
              </a:rPr>
              <a:t>indiquent</a:t>
            </a:r>
            <a:r>
              <a:rPr lang="en-US" sz="1400" dirty="0">
                <a:solidFill>
                  <a:srgbClr val="1CB80E"/>
                </a:solidFill>
                <a:latin typeface="Chalkboard" panose="03050602040202020205" pitchFamily="66" charset="77"/>
              </a:rPr>
              <a:t> que </a:t>
            </a:r>
            <a:r>
              <a:rPr lang="en-US" sz="1400" dirty="0" err="1">
                <a:solidFill>
                  <a:srgbClr val="1CB80E"/>
                </a:solidFill>
                <a:latin typeface="Chalkboard" panose="03050602040202020205" pitchFamily="66" charset="77"/>
              </a:rPr>
              <a:t>sa</a:t>
            </a:r>
            <a:r>
              <a:rPr lang="en-US" sz="1400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sz="1400" dirty="0" err="1">
                <a:solidFill>
                  <a:srgbClr val="1CB80E"/>
                </a:solidFill>
                <a:latin typeface="Chalkboard" panose="03050602040202020205" pitchFamily="66" charset="77"/>
              </a:rPr>
              <a:t>capacité</a:t>
            </a:r>
            <a:r>
              <a:rPr lang="en-US" sz="1400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sz="1400" dirty="0" err="1">
                <a:solidFill>
                  <a:srgbClr val="1CB80E"/>
                </a:solidFill>
                <a:latin typeface="Chalkboard" panose="03050602040202020205" pitchFamily="66" charset="77"/>
              </a:rPr>
              <a:t>pourraient</a:t>
            </a:r>
            <a:r>
              <a:rPr lang="en-US" sz="1400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sz="1400" dirty="0" err="1">
                <a:solidFill>
                  <a:srgbClr val="1CB80E"/>
                </a:solidFill>
                <a:latin typeface="Chalkboard" panose="03050602040202020205" pitchFamily="66" charset="77"/>
              </a:rPr>
              <a:t>être</a:t>
            </a:r>
            <a:r>
              <a:rPr lang="en-US" sz="1400" dirty="0">
                <a:solidFill>
                  <a:srgbClr val="1CB80E"/>
                </a:solidFill>
                <a:latin typeface="Chalkboard" panose="03050602040202020205" pitchFamily="66" charset="77"/>
              </a:rPr>
              <a:t> encore </a:t>
            </a:r>
            <a:r>
              <a:rPr lang="en-US" sz="1400" dirty="0" err="1">
                <a:solidFill>
                  <a:srgbClr val="1CB80E"/>
                </a:solidFill>
                <a:latin typeface="Chalkboard" panose="03050602040202020205" pitchFamily="66" charset="77"/>
              </a:rPr>
              <a:t>inférieure</a:t>
            </a:r>
            <a:r>
              <a:rPr lang="en-US" sz="1400" dirty="0">
                <a:solidFill>
                  <a:srgbClr val="1CB80E"/>
                </a:solidFill>
                <a:latin typeface="Chalkboard" panose="03050602040202020205" pitchFamily="66" charset="77"/>
              </a:rPr>
              <a:t>…</a:t>
            </a:r>
          </a:p>
          <a:p>
            <a:pPr algn="ctr"/>
            <a:r>
              <a:rPr lang="en-US" sz="1800" dirty="0">
                <a:solidFill>
                  <a:srgbClr val="1CB80E"/>
                </a:solidFill>
                <a:latin typeface="Chalkboard" panose="03050602040202020205" pitchFamily="66" charset="77"/>
              </a:rPr>
              <a:t>2 </a:t>
            </a:r>
            <a:r>
              <a:rPr lang="en-US" sz="1800" dirty="0" err="1">
                <a:solidFill>
                  <a:srgbClr val="1CB80E"/>
                </a:solidFill>
                <a:latin typeface="Chalkboard" panose="03050602040202020205" pitchFamily="66" charset="77"/>
              </a:rPr>
              <a:t>à</a:t>
            </a:r>
            <a:r>
              <a:rPr lang="en-US" sz="1800" dirty="0">
                <a:solidFill>
                  <a:srgbClr val="1CB80E"/>
                </a:solidFill>
                <a:latin typeface="Chalkboard" panose="03050602040202020205" pitchFamily="66" charset="77"/>
              </a:rPr>
              <a:t> 6 “slots”</a:t>
            </a:r>
            <a:endParaRPr lang="en-US" sz="1800" b="1" dirty="0">
              <a:solidFill>
                <a:srgbClr val="1CB80E"/>
              </a:solidFill>
              <a:latin typeface="Chalkboard" panose="03050602040202020205" pitchFamily="66" charset="7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A41406-DCF9-264C-962E-B82D3ABA52B2}"/>
              </a:ext>
            </a:extLst>
          </p:cNvPr>
          <p:cNvSpPr/>
          <p:nvPr/>
        </p:nvSpPr>
        <p:spPr>
          <a:xfrm>
            <a:off x="4060722" y="4647433"/>
            <a:ext cx="4070556" cy="344129"/>
          </a:xfrm>
          <a:prstGeom prst="rect">
            <a:avLst/>
          </a:prstGeom>
          <a:solidFill>
            <a:srgbClr val="1CB8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halkboard" panose="03050602040202020205" pitchFamily="66" charset="77"/>
                <a:ea typeface="BM HANNA" panose="02000503000000020003" pitchFamily="2" charset="-127"/>
              </a:rPr>
              <a:t>Un </a:t>
            </a:r>
            <a:r>
              <a:rPr lang="en-US" sz="2400" dirty="0" err="1">
                <a:latin typeface="Chalkboard" panose="03050602040202020205" pitchFamily="66" charset="77"/>
                <a:ea typeface="BM HANNA" panose="02000503000000020003" pitchFamily="2" charset="-127"/>
              </a:rPr>
              <a:t>problème</a:t>
            </a:r>
            <a:r>
              <a:rPr lang="en-US" sz="2400" dirty="0">
                <a:latin typeface="Chalkboard" panose="03050602040202020205" pitchFamily="66" charset="77"/>
                <a:ea typeface="BM HANNA" panose="02000503000000020003" pitchFamily="2" charset="-127"/>
              </a:rPr>
              <a:t> de </a:t>
            </a:r>
            <a:r>
              <a:rPr lang="en-US" sz="2400" dirty="0" err="1">
                <a:latin typeface="Chalkboard" panose="03050602040202020205" pitchFamily="66" charset="77"/>
                <a:ea typeface="BM HANNA" panose="02000503000000020003" pitchFamily="2" charset="-127"/>
              </a:rPr>
              <a:t>mémoire</a:t>
            </a:r>
            <a:r>
              <a:rPr lang="en-US" sz="2400" dirty="0">
                <a:latin typeface="Chalkboard" panose="03050602040202020205" pitchFamily="66" charset="77"/>
                <a:ea typeface="BM HANNA" panose="02000503000000020003" pitchFamily="2" charset="-127"/>
              </a:rPr>
              <a:t>…</a:t>
            </a:r>
            <a:endParaRPr lang="en-FR" sz="2400" dirty="0">
              <a:latin typeface="Chalkboard" panose="03050602040202020205" pitchFamily="66" charset="77"/>
              <a:ea typeface="BM HANNA" panose="02000503000000020003" pitchFamily="2" charset="-127"/>
            </a:endParaRPr>
          </a:p>
        </p:txBody>
      </p:sp>
      <p:pic>
        <p:nvPicPr>
          <p:cNvPr id="5122" name="Picture 2" descr="magnifying glass">
            <a:extLst>
              <a:ext uri="{FF2B5EF4-FFF2-40B4-BE49-F238E27FC236}">
                <a16:creationId xmlns:a16="http://schemas.microsoft.com/office/drawing/2014/main" id="{05FE75FA-490C-5460-BD21-09E989CA1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737995"/>
            <a:ext cx="2521527" cy="252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76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DB5AEA-CB84-5A49-9C25-BB204DCC5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/>
              <a:t>Surpasser</a:t>
            </a:r>
            <a:r>
              <a:rPr lang="en-US" sz="4400" dirty="0"/>
              <a:t> </a:t>
            </a:r>
            <a:r>
              <a:rPr lang="en-US" sz="4400" dirty="0" err="1"/>
              <a:t>ces</a:t>
            </a:r>
            <a:r>
              <a:rPr lang="en-US" sz="4400" dirty="0"/>
              <a:t> </a:t>
            </a:r>
            <a:r>
              <a:rPr lang="en-US" sz="4400" dirty="0" err="1"/>
              <a:t>limites</a:t>
            </a:r>
            <a:endParaRPr lang="en-US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461831-6E64-DE44-AD3A-693AC4F8A8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6801" y="1863091"/>
            <a:ext cx="5792810" cy="30262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B6E5C3-7BAF-F74E-BF3E-3878262129B6}"/>
              </a:ext>
            </a:extLst>
          </p:cNvPr>
          <p:cNvSpPr/>
          <p:nvPr/>
        </p:nvSpPr>
        <p:spPr>
          <a:xfrm>
            <a:off x="1349428" y="1148951"/>
            <a:ext cx="94586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L’experience de De Groot</a:t>
            </a:r>
            <a:endParaRPr lang="en-US" sz="1600" dirty="0">
              <a:solidFill>
                <a:srgbClr val="1CB80E"/>
              </a:solidFill>
              <a:latin typeface="Chalkboard" panose="03050602040202020205" pitchFamily="66" charset="77"/>
              <a:ea typeface="BM HANNA" panose="02000503000000020003" pitchFamily="2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2A9FB4-5D79-3844-954E-B094D36B2E0D}"/>
              </a:ext>
            </a:extLst>
          </p:cNvPr>
          <p:cNvSpPr/>
          <p:nvPr/>
        </p:nvSpPr>
        <p:spPr>
          <a:xfrm>
            <a:off x="1944600" y="5264892"/>
            <a:ext cx="3533781" cy="461665"/>
          </a:xfrm>
          <a:prstGeom prst="rect">
            <a:avLst/>
          </a:prstGeom>
          <a:solidFill>
            <a:srgbClr val="1CB80E"/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halkboard" panose="03050602040202020205" pitchFamily="66" charset="77"/>
              </a:rPr>
              <a:t>Les experts </a:t>
            </a:r>
            <a:r>
              <a:rPr lang="en-US" sz="1200" dirty="0" err="1">
                <a:solidFill>
                  <a:schemeClr val="bg1"/>
                </a:solidFill>
                <a:latin typeface="Chalkboard" panose="03050602040202020205" pitchFamily="66" charset="77"/>
              </a:rPr>
              <a:t>regroupent</a:t>
            </a:r>
            <a:r>
              <a:rPr lang="en-US" sz="1200" dirty="0">
                <a:solidFill>
                  <a:schemeClr val="bg1"/>
                </a:solidFill>
                <a:latin typeface="Chalkboard" panose="03050602040202020205" pitchFamily="66" charset="77"/>
              </a:rPr>
              <a:t> les </a:t>
            </a:r>
            <a:r>
              <a:rPr lang="en-US" sz="1200" dirty="0" err="1">
                <a:solidFill>
                  <a:schemeClr val="bg1"/>
                </a:solidFill>
                <a:latin typeface="Chalkboard" panose="03050602040202020205" pitchFamily="66" charset="77"/>
              </a:rPr>
              <a:t>informations</a:t>
            </a:r>
            <a:r>
              <a:rPr lang="en-US" sz="1200" dirty="0">
                <a:solidFill>
                  <a:schemeClr val="bg1"/>
                </a:solidFill>
                <a:latin typeface="Chalkboard" panose="03050602040202020205" pitchFamily="66" charset="77"/>
              </a:rPr>
              <a:t> de manière </a:t>
            </a:r>
            <a:r>
              <a:rPr lang="en-US" sz="1200" dirty="0" err="1">
                <a:solidFill>
                  <a:schemeClr val="bg1"/>
                </a:solidFill>
                <a:latin typeface="Chalkboard" panose="03050602040202020205" pitchFamily="66" charset="77"/>
              </a:rPr>
              <a:t>logique</a:t>
            </a:r>
            <a:r>
              <a:rPr lang="en-US" sz="1200" dirty="0">
                <a:solidFill>
                  <a:schemeClr val="bg1"/>
                </a:solidFill>
                <a:latin typeface="Chalkboard" panose="03050602040202020205" pitchFamily="66" charset="77"/>
              </a:rPr>
              <a:t> : chunks / morceaux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1EEE6C6-49CE-447E-9DD1-FCD5CF37EA44}"/>
              </a:ext>
            </a:extLst>
          </p:cNvPr>
          <p:cNvGrpSpPr/>
          <p:nvPr/>
        </p:nvGrpSpPr>
        <p:grpSpPr>
          <a:xfrm>
            <a:off x="-191928" y="230735"/>
            <a:ext cx="2532313" cy="1836431"/>
            <a:chOff x="232641" y="1691219"/>
            <a:chExt cx="2527300" cy="1847678"/>
          </a:xfrm>
        </p:grpSpPr>
        <p:pic>
          <p:nvPicPr>
            <p:cNvPr id="7" name="Picture 6" descr="A cartoon of a person leaning against a chess piece&#10;&#10;Description automatically generated">
              <a:extLst>
                <a:ext uri="{FF2B5EF4-FFF2-40B4-BE49-F238E27FC236}">
                  <a16:creationId xmlns:a16="http://schemas.microsoft.com/office/drawing/2014/main" id="{4C39042C-F5D3-7137-A6D4-668A41F084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1572"/>
            <a:stretch/>
          </p:blipFill>
          <p:spPr>
            <a:xfrm>
              <a:off x="232641" y="1809525"/>
              <a:ext cx="2527300" cy="1729372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D2617F9-03EE-7DEB-5957-99F720F0C3FE}"/>
                </a:ext>
              </a:extLst>
            </p:cNvPr>
            <p:cNvSpPr/>
            <p:nvPr/>
          </p:nvSpPr>
          <p:spPr>
            <a:xfrm>
              <a:off x="729343" y="1719943"/>
              <a:ext cx="185057" cy="206828"/>
            </a:xfrm>
            <a:prstGeom prst="rect">
              <a:avLst/>
            </a:prstGeom>
            <a:solidFill>
              <a:srgbClr val="1D1F2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E7EA8D-1831-BF0B-5399-91A0EB2152EF}"/>
                </a:ext>
              </a:extLst>
            </p:cNvPr>
            <p:cNvSpPr/>
            <p:nvPr/>
          </p:nvSpPr>
          <p:spPr>
            <a:xfrm>
              <a:off x="2072418" y="1691219"/>
              <a:ext cx="185057" cy="206828"/>
            </a:xfrm>
            <a:prstGeom prst="rect">
              <a:avLst/>
            </a:prstGeom>
            <a:solidFill>
              <a:srgbClr val="1D1F2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</p:grp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id="{9CF7301D-C04F-44E7-3D4E-CA684E080473}"/>
              </a:ext>
            </a:extLst>
          </p:cNvPr>
          <p:cNvSpPr txBox="1"/>
          <p:nvPr/>
        </p:nvSpPr>
        <p:spPr>
          <a:xfrm>
            <a:off x="3174703" y="6423189"/>
            <a:ext cx="63576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R" sz="1200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http://snitkof.com/cg156/chesschunkingtheory.php</a:t>
            </a:r>
            <a:endParaRPr lang="en-FR" sz="1200" dirty="0">
              <a:solidFill>
                <a:srgbClr val="1CB80E"/>
              </a:solidFill>
              <a:latin typeface="BM HANNA" panose="02000503000000020003" pitchFamily="2" charset="-127"/>
              <a:ea typeface="BM HANNA" panose="02000503000000020003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D41FCA-775E-9E25-38F7-611CCEAEC019}"/>
              </a:ext>
            </a:extLst>
          </p:cNvPr>
          <p:cNvSpPr txBox="1"/>
          <p:nvPr/>
        </p:nvSpPr>
        <p:spPr>
          <a:xfrm>
            <a:off x="6470312" y="5347133"/>
            <a:ext cx="3167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N'occupe</a:t>
            </a:r>
            <a:r>
              <a:rPr lang="en-US" sz="1400" dirty="0">
                <a:solidFill>
                  <a:schemeClr val="bg1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qu'un</a:t>
            </a:r>
            <a:r>
              <a:rPr lang="en-US" sz="1400" dirty="0">
                <a:solidFill>
                  <a:schemeClr val="bg1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seul</a:t>
            </a:r>
            <a:r>
              <a:rPr lang="en-US" sz="1400" dirty="0">
                <a:solidFill>
                  <a:schemeClr val="bg1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 slot dans la MCT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E07862-938B-B07B-A110-4E0E77E0E02C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>
            <a:off x="5478381" y="5495725"/>
            <a:ext cx="991931" cy="5297"/>
          </a:xfrm>
          <a:prstGeom prst="straightConnector1">
            <a:avLst/>
          </a:prstGeom>
          <a:ln w="38100">
            <a:solidFill>
              <a:srgbClr val="1CB80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68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DB5AEA-CB84-5A49-9C25-BB204DCC5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637" y="158955"/>
            <a:ext cx="8880714" cy="828029"/>
          </a:xfrm>
        </p:spPr>
        <p:txBody>
          <a:bodyPr/>
          <a:lstStyle/>
          <a:p>
            <a:r>
              <a:rPr lang="en-US" sz="4000" dirty="0" err="1"/>
              <a:t>L’experience</a:t>
            </a:r>
            <a:r>
              <a:rPr lang="en-US" sz="4000" dirty="0"/>
              <a:t> de De Groot </a:t>
            </a:r>
            <a:r>
              <a:rPr lang="en-US" sz="2400" dirty="0"/>
              <a:t>sur les Devs</a:t>
            </a:r>
            <a:endParaRPr lang="en-US" sz="4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B6E5C3-7BAF-F74E-BF3E-3878262129B6}"/>
              </a:ext>
            </a:extLst>
          </p:cNvPr>
          <p:cNvSpPr/>
          <p:nvPr/>
        </p:nvSpPr>
        <p:spPr>
          <a:xfrm>
            <a:off x="2268784" y="1047821"/>
            <a:ext cx="81263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solidFill>
                  <a:srgbClr val="1CB80E"/>
                </a:solidFill>
                <a:latin typeface="Chalkboard" panose="03050602040202020205" pitchFamily="66" charset="77"/>
              </a:rPr>
              <a:t>En</a:t>
            </a:r>
            <a:r>
              <a:rPr lang="en-US" sz="1600" dirty="0">
                <a:solidFill>
                  <a:srgbClr val="1CB80E"/>
                </a:solidFill>
                <a:latin typeface="Chalkboard" panose="03050602040202020205" pitchFamily="66" charset="77"/>
              </a:rPr>
              <a:t> 1981 </a:t>
            </a:r>
            <a:r>
              <a:rPr lang="en-US" sz="1600" dirty="0">
                <a:solidFill>
                  <a:schemeClr val="bg1"/>
                </a:solidFill>
                <a:latin typeface="Chalkboard" panose="03050602040202020205" pitchFamily="66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Katherine McKeithen</a:t>
            </a:r>
            <a:r>
              <a:rPr lang="en-US" sz="1600" dirty="0">
                <a:solidFill>
                  <a:srgbClr val="1CB80E"/>
                </a:solidFill>
                <a:latin typeface="Chalkboard" panose="03050602040202020205" pitchFamily="66" charset="77"/>
              </a:rPr>
              <a:t> a </a:t>
            </a:r>
            <a:r>
              <a:rPr lang="en-US" sz="1600" dirty="0" err="1">
                <a:solidFill>
                  <a:srgbClr val="1CB80E"/>
                </a:solidFill>
                <a:latin typeface="Chalkboard" panose="03050602040202020205" pitchFamily="66" charset="77"/>
              </a:rPr>
              <a:t>répété</a:t>
            </a:r>
            <a:r>
              <a:rPr lang="en-US" sz="1600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sz="1600" dirty="0" err="1">
                <a:solidFill>
                  <a:srgbClr val="1CB80E"/>
                </a:solidFill>
                <a:latin typeface="Chalkboard" panose="03050602040202020205" pitchFamily="66" charset="77"/>
              </a:rPr>
              <a:t>l’expérience</a:t>
            </a:r>
            <a:r>
              <a:rPr lang="en-US" sz="1600" dirty="0">
                <a:solidFill>
                  <a:srgbClr val="1CB80E"/>
                </a:solidFill>
                <a:latin typeface="Chalkboard" panose="03050602040202020205" pitchFamily="66" charset="77"/>
              </a:rPr>
              <a:t> de De Groot’s avec des Devs :</a:t>
            </a:r>
            <a:endParaRPr lang="en-US" sz="1200" dirty="0">
              <a:solidFill>
                <a:srgbClr val="1CB80E"/>
              </a:solidFill>
              <a:latin typeface="Chalkboard" panose="03050602040202020205" pitchFamily="66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A80733-3E58-A549-95D7-516F9B8931C2}"/>
              </a:ext>
            </a:extLst>
          </p:cNvPr>
          <p:cNvSpPr/>
          <p:nvPr/>
        </p:nvSpPr>
        <p:spPr>
          <a:xfrm>
            <a:off x="1285111" y="5670777"/>
            <a:ext cx="94105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1CB80E"/>
                </a:solidFill>
                <a:latin typeface="Chalkboard" panose="03050602040202020205" pitchFamily="66" charset="77"/>
              </a:rPr>
              <a:t>Principal </a:t>
            </a:r>
            <a:r>
              <a:rPr lang="en-US" sz="1600" dirty="0" err="1">
                <a:solidFill>
                  <a:srgbClr val="1CB80E"/>
                </a:solidFill>
                <a:latin typeface="Chalkboard" panose="03050602040202020205" pitchFamily="66" charset="77"/>
              </a:rPr>
              <a:t>enseignement</a:t>
            </a:r>
            <a:r>
              <a:rPr lang="en-US" sz="1600" dirty="0">
                <a:solidFill>
                  <a:srgbClr val="1CB80E"/>
                </a:solidFill>
                <a:latin typeface="Chalkboard" panose="03050602040202020205" pitchFamily="66" charset="77"/>
              </a:rPr>
              <a:t> : les </a:t>
            </a:r>
            <a:r>
              <a:rPr lang="en-US" sz="1600" dirty="0" err="1">
                <a:solidFill>
                  <a:srgbClr val="1CB80E"/>
                </a:solidFill>
                <a:latin typeface="Chalkboard" panose="03050602040202020205" pitchFamily="66" charset="77"/>
              </a:rPr>
              <a:t>débutants</a:t>
            </a:r>
            <a:r>
              <a:rPr lang="en-US" sz="1600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sz="1600" dirty="0" err="1">
                <a:solidFill>
                  <a:srgbClr val="1CB80E"/>
                </a:solidFill>
                <a:latin typeface="Chalkboard" panose="03050602040202020205" pitchFamily="66" charset="77"/>
              </a:rPr>
              <a:t>peuvent</a:t>
            </a:r>
            <a:r>
              <a:rPr lang="en-US" sz="1600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sz="1600" dirty="0" err="1">
                <a:solidFill>
                  <a:srgbClr val="1CB80E"/>
                </a:solidFill>
                <a:latin typeface="Chalkboard" panose="03050602040202020205" pitchFamily="66" charset="77"/>
              </a:rPr>
              <a:t>traiter</a:t>
            </a:r>
            <a:r>
              <a:rPr lang="en-US" sz="1600" dirty="0">
                <a:solidFill>
                  <a:srgbClr val="1CB80E"/>
                </a:solidFill>
                <a:latin typeface="Chalkboard" panose="03050602040202020205" pitchFamily="66" charset="77"/>
              </a:rPr>
              <a:t> beaucoup </a:t>
            </a:r>
            <a:r>
              <a:rPr lang="en-US" sz="1600" dirty="0" err="1">
                <a:solidFill>
                  <a:srgbClr val="1CB80E"/>
                </a:solidFill>
                <a:latin typeface="Chalkboard" panose="03050602040202020205" pitchFamily="66" charset="77"/>
              </a:rPr>
              <a:t>moins</a:t>
            </a:r>
            <a:r>
              <a:rPr lang="en-US" sz="1600" dirty="0">
                <a:solidFill>
                  <a:srgbClr val="1CB80E"/>
                </a:solidFill>
                <a:latin typeface="Chalkboard" panose="03050602040202020205" pitchFamily="66" charset="77"/>
              </a:rPr>
              <a:t> de code que les experts.</a:t>
            </a:r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A1AA0A04-8634-A24F-AC5A-D35F6F738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77524" y="1785766"/>
            <a:ext cx="3897362" cy="363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A98439B-7BC7-F04C-B142-EA821CBDD227}"/>
              </a:ext>
            </a:extLst>
          </p:cNvPr>
          <p:cNvSpPr/>
          <p:nvPr/>
        </p:nvSpPr>
        <p:spPr>
          <a:xfrm rot="16200000">
            <a:off x="2727990" y="3418084"/>
            <a:ext cx="203745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err="1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Nombre</a:t>
            </a:r>
            <a:r>
              <a:rPr lang="en-US" sz="1100" dirty="0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de </a:t>
            </a:r>
            <a:r>
              <a:rPr lang="en-US" sz="1100" dirty="0" err="1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lignes</a:t>
            </a:r>
            <a:r>
              <a:rPr lang="en-US" sz="1100" dirty="0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de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E40B39-714F-6816-0E37-03FC3F4B3FC1}"/>
              </a:ext>
            </a:extLst>
          </p:cNvPr>
          <p:cNvSpPr txBox="1"/>
          <p:nvPr/>
        </p:nvSpPr>
        <p:spPr>
          <a:xfrm>
            <a:off x="1831477" y="6460402"/>
            <a:ext cx="907472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R" sz="1000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https://www.researchgate.net/publication/222462455_Knowledge_Organization_and_Skill_Differences_in_Computer_Programmers</a:t>
            </a:r>
            <a:endParaRPr lang="en-FR" sz="1000" dirty="0">
              <a:solidFill>
                <a:srgbClr val="1CB80E"/>
              </a:solidFill>
              <a:latin typeface="BM HANNA" panose="02000503000000020003" pitchFamily="2" charset="-127"/>
              <a:ea typeface="BM HANNA" panose="02000503000000020003" pitchFamily="2" charset="-127"/>
            </a:endParaRPr>
          </a:p>
        </p:txBody>
      </p:sp>
      <p:pic>
        <p:nvPicPr>
          <p:cNvPr id="6148" name="Picture 4" descr="keyboard smash">
            <a:extLst>
              <a:ext uri="{FF2B5EF4-FFF2-40B4-BE49-F238E27FC236}">
                <a16:creationId xmlns:a16="http://schemas.microsoft.com/office/drawing/2014/main" id="{F0C12034-B38A-3B12-C026-8B2712ED7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245" y="2548296"/>
            <a:ext cx="2416464" cy="241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5920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BEEC89-DE0F-864D-9D44-7B19CFB3F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Chunking</a:t>
            </a:r>
            <a:r>
              <a:rPr lang="fr-FR" dirty="0"/>
              <a:t> ?</a:t>
            </a:r>
            <a:endParaRPr lang="en-FR" dirty="0"/>
          </a:p>
        </p:txBody>
      </p:sp>
      <p:pic>
        <p:nvPicPr>
          <p:cNvPr id="5" name="Picture 4" descr="Cartoon a cartoon of a person holding a bar&#10;&#10;Description automatically generated">
            <a:extLst>
              <a:ext uri="{FF2B5EF4-FFF2-40B4-BE49-F238E27FC236}">
                <a16:creationId xmlns:a16="http://schemas.microsoft.com/office/drawing/2014/main" id="{E014AD63-F62C-7BD2-5379-22004D464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334" y="674842"/>
            <a:ext cx="5719332" cy="571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200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DB5AEA-CB84-5A49-9C25-BB204DCC5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Chunking 1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B32AD6-D49B-114D-8A01-4AD12A9E6D9E}"/>
              </a:ext>
            </a:extLst>
          </p:cNvPr>
          <p:cNvSpPr txBox="1"/>
          <p:nvPr/>
        </p:nvSpPr>
        <p:spPr>
          <a:xfrm>
            <a:off x="1003099" y="1479096"/>
            <a:ext cx="9969396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- </a:t>
            </a:r>
            <a:r>
              <a:rPr lang="en-US" dirty="0" err="1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Observez</a:t>
            </a:r>
            <a:r>
              <a:rPr lang="en-US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</a:t>
            </a:r>
            <a:r>
              <a:rPr lang="en-US" dirty="0" err="1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cette</a:t>
            </a:r>
            <a:r>
              <a:rPr lang="en-US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phrase pendant 5 </a:t>
            </a:r>
            <a:r>
              <a:rPr lang="en-US" dirty="0" err="1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secondes</a:t>
            </a:r>
            <a:r>
              <a:rPr lang="en-US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et </a:t>
            </a:r>
            <a:r>
              <a:rPr lang="en-US" dirty="0" err="1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essayez</a:t>
            </a:r>
            <a:r>
              <a:rPr lang="en-US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de </a:t>
            </a:r>
            <a:r>
              <a:rPr lang="en-US" dirty="0" err="1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vous</a:t>
            </a:r>
            <a:r>
              <a:rPr lang="en-US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</a:t>
            </a:r>
            <a:r>
              <a:rPr lang="en-US" dirty="0" err="1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en</a:t>
            </a:r>
            <a:r>
              <a:rPr lang="en-US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souvenir le </a:t>
            </a:r>
            <a:r>
              <a:rPr lang="en-US" dirty="0" err="1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mieux</a:t>
            </a:r>
            <a:r>
              <a:rPr lang="en-US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possible</a:t>
            </a:r>
          </a:p>
          <a:p>
            <a:r>
              <a:rPr lang="en-US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- </a:t>
            </a:r>
            <a:r>
              <a:rPr lang="en-US" dirty="0" err="1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Reproduisez</a:t>
            </a:r>
            <a:r>
              <a:rPr lang="en-US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-la sur papier</a:t>
            </a:r>
          </a:p>
        </p:txBody>
      </p:sp>
      <p:pic>
        <p:nvPicPr>
          <p:cNvPr id="2" name="Picture 4" descr="chin ups">
            <a:extLst>
              <a:ext uri="{FF2B5EF4-FFF2-40B4-BE49-F238E27FC236}">
                <a16:creationId xmlns:a16="http://schemas.microsoft.com/office/drawing/2014/main" id="{BDA57CD4-0459-3848-C4D9-2445120B1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8" y="0"/>
            <a:ext cx="1485897" cy="148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5F36AFF-A0B8-883F-3768-2D20109188B5}"/>
              </a:ext>
            </a:extLst>
          </p:cNvPr>
          <p:cNvGrpSpPr/>
          <p:nvPr/>
        </p:nvGrpSpPr>
        <p:grpSpPr>
          <a:xfrm>
            <a:off x="1776822" y="3429000"/>
            <a:ext cx="559498" cy="540492"/>
            <a:chOff x="2585800" y="3145813"/>
            <a:chExt cx="604080" cy="58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7DDB17E-790C-C86D-231A-81E413757A46}"/>
                    </a:ext>
                  </a:extLst>
                </p14:cNvPr>
                <p14:cNvContentPartPr/>
                <p14:nvPr/>
              </p14:nvContentPartPr>
              <p14:xfrm>
                <a:off x="2585800" y="3145813"/>
                <a:ext cx="604080" cy="583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7DDB17E-790C-C86D-231A-81E413757A4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66364" y="3126775"/>
                  <a:ext cx="642564" cy="6220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C3C7125-E0BC-3FE1-3E49-61EA79F92285}"/>
                    </a:ext>
                  </a:extLst>
                </p14:cNvPr>
                <p14:cNvContentPartPr/>
                <p14:nvPr/>
              </p14:nvContentPartPr>
              <p14:xfrm>
                <a:off x="2896120" y="3453253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C3C7125-E0BC-3FE1-3E49-61EA79F9228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78120" y="343525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100737F-D66E-B349-D06E-ADE2498F80F9}"/>
                  </a:ext>
                </a:extLst>
              </p14:cNvPr>
              <p14:cNvContentPartPr/>
              <p14:nvPr/>
            </p14:nvContentPartPr>
            <p14:xfrm>
              <a:off x="2458308" y="3391656"/>
              <a:ext cx="243738" cy="731882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100737F-D66E-B349-D06E-ADE2498F80F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40307" y="3373647"/>
                <a:ext cx="279381" cy="7675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745B661-B9E6-78BC-7720-EECBDFCD9E02}"/>
                  </a:ext>
                </a:extLst>
              </p14:cNvPr>
              <p14:cNvContentPartPr/>
              <p14:nvPr/>
            </p14:nvContentPartPr>
            <p14:xfrm>
              <a:off x="2862427" y="3444338"/>
              <a:ext cx="281750" cy="525154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745B661-B9E6-78BC-7720-EECBDFCD9E0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44412" y="3426341"/>
                <a:ext cx="317419" cy="5607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092AD50-190D-3131-B0FA-5CE2074A6F4F}"/>
                  </a:ext>
                </a:extLst>
              </p14:cNvPr>
              <p14:cNvContentPartPr/>
              <p14:nvPr/>
            </p14:nvContentPartPr>
            <p14:xfrm>
              <a:off x="3068488" y="3460676"/>
              <a:ext cx="212062" cy="581504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092AD50-190D-3131-B0FA-5CE2074A6F4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50486" y="3442673"/>
                <a:ext cx="247706" cy="617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CABDD8D-F0D1-4351-4143-2FDCF3881513}"/>
                  </a:ext>
                </a:extLst>
              </p14:cNvPr>
              <p14:cNvContentPartPr/>
              <p14:nvPr/>
            </p14:nvContentPartPr>
            <p14:xfrm>
              <a:off x="3350904" y="3358980"/>
              <a:ext cx="352437" cy="768226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CABDD8D-F0D1-4351-4143-2FDCF388151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32904" y="3340980"/>
                <a:ext cx="388077" cy="803865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AAB6CBEA-B156-9A5A-1327-FAEE8FBFAE50}"/>
              </a:ext>
            </a:extLst>
          </p:cNvPr>
          <p:cNvGrpSpPr/>
          <p:nvPr/>
        </p:nvGrpSpPr>
        <p:grpSpPr>
          <a:xfrm>
            <a:off x="6687393" y="3364042"/>
            <a:ext cx="204393" cy="536158"/>
            <a:chOff x="6710680" y="3147253"/>
            <a:chExt cx="220680" cy="57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FFE0B5D-E6A4-A869-BCC5-EA0BEB033717}"/>
                    </a:ext>
                  </a:extLst>
                </p14:cNvPr>
                <p14:cNvContentPartPr/>
                <p14:nvPr/>
              </p14:nvContentPartPr>
              <p14:xfrm>
                <a:off x="6710680" y="3147253"/>
                <a:ext cx="360" cy="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FFE0B5D-E6A4-A869-BCC5-EA0BEB03371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93040" y="312961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D60758B-83FF-F856-1D5A-E8D996C2E363}"/>
                    </a:ext>
                  </a:extLst>
                </p14:cNvPr>
                <p14:cNvContentPartPr/>
                <p14:nvPr/>
              </p14:nvContentPartPr>
              <p14:xfrm>
                <a:off x="6824080" y="3147253"/>
                <a:ext cx="36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D60758B-83FF-F856-1D5A-E8D996C2E36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06080" y="312961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E886287-31B4-F4B6-23AA-0647E90A5679}"/>
                    </a:ext>
                  </a:extLst>
                </p14:cNvPr>
                <p14:cNvContentPartPr/>
                <p14:nvPr/>
              </p14:nvContentPartPr>
              <p14:xfrm>
                <a:off x="6931000" y="3151573"/>
                <a:ext cx="360" cy="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E886287-31B4-F4B6-23AA-0647E90A567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13360" y="313357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2B49EF0-1112-CAAD-E0A8-B2A2AC95FB3D}"/>
                    </a:ext>
                  </a:extLst>
                </p14:cNvPr>
                <p14:cNvContentPartPr/>
                <p14:nvPr/>
              </p14:nvContentPartPr>
              <p14:xfrm>
                <a:off x="6737680" y="3285493"/>
                <a:ext cx="36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2B49EF0-1112-CAAD-E0A8-B2A2AC95FB3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19680" y="326749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67600AB-2C9D-FEC3-D564-BF6CDB3687D9}"/>
                    </a:ext>
                  </a:extLst>
                </p14:cNvPr>
                <p14:cNvContentPartPr/>
                <p14:nvPr/>
              </p14:nvContentPartPr>
              <p14:xfrm>
                <a:off x="6737320" y="3459733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67600AB-2C9D-FEC3-D564-BF6CDB3687D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19320" y="344173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46576E0-9ECE-258E-482D-F60DC4C26610}"/>
                    </a:ext>
                  </a:extLst>
                </p14:cNvPr>
                <p14:cNvContentPartPr/>
                <p14:nvPr/>
              </p14:nvContentPartPr>
              <p14:xfrm>
                <a:off x="6737320" y="3601213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46576E0-9ECE-258E-482D-F60DC4C2661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19320" y="358357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AD6BF74-A85C-9219-8234-31C028F593CF}"/>
                    </a:ext>
                  </a:extLst>
                </p14:cNvPr>
                <p14:cNvContentPartPr/>
                <p14:nvPr/>
              </p14:nvContentPartPr>
              <p14:xfrm>
                <a:off x="6737320" y="3725773"/>
                <a:ext cx="36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AD6BF74-A85C-9219-8234-31C028F593C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19320" y="370777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910F5EB4-35C1-E626-CEAC-878DD96F5F9D}"/>
                  </a:ext>
                </a:extLst>
              </p14:cNvPr>
              <p14:cNvContentPartPr/>
              <p14:nvPr/>
            </p14:nvContentPartPr>
            <p14:xfrm>
              <a:off x="6908791" y="3855853"/>
              <a:ext cx="333" cy="333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910F5EB4-35C1-E626-CEAC-878DD96F5F9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892141" y="3839203"/>
                <a:ext cx="33300" cy="33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89E057D-90C9-ABD8-8D79-42E69A195B34}"/>
                  </a:ext>
                </a:extLst>
              </p14:cNvPr>
              <p14:cNvContentPartPr/>
              <p14:nvPr/>
            </p14:nvContentPartPr>
            <p14:xfrm>
              <a:off x="6852108" y="3507750"/>
              <a:ext cx="333" cy="333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89E057D-90C9-ABD8-8D79-42E69A195B3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835458" y="3491100"/>
                <a:ext cx="33300" cy="33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1FBAF0BA-8347-6C45-080E-0CDC3F7FCF85}"/>
                  </a:ext>
                </a:extLst>
              </p14:cNvPr>
              <p14:cNvContentPartPr/>
              <p14:nvPr/>
            </p14:nvContentPartPr>
            <p14:xfrm>
              <a:off x="6867446" y="3661129"/>
              <a:ext cx="139374" cy="204727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1FBAF0BA-8347-6C45-080E-0CDC3F7FCF8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849439" y="3643139"/>
                <a:ext cx="175028" cy="240347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002EEC66-3168-0110-3552-043A10059C5E}"/>
              </a:ext>
            </a:extLst>
          </p:cNvPr>
          <p:cNvGrpSpPr/>
          <p:nvPr/>
        </p:nvGrpSpPr>
        <p:grpSpPr>
          <a:xfrm>
            <a:off x="4479807" y="3300629"/>
            <a:ext cx="525488" cy="884927"/>
            <a:chOff x="7244560" y="2979493"/>
            <a:chExt cx="567360" cy="95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46C47B4-218B-B302-8850-9E26C9AD9FE2}"/>
                    </a:ext>
                  </a:extLst>
                </p14:cNvPr>
                <p14:cNvContentPartPr/>
                <p14:nvPr/>
              </p14:nvContentPartPr>
              <p14:xfrm>
                <a:off x="7244560" y="2979493"/>
                <a:ext cx="333000" cy="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46C47B4-218B-B302-8850-9E26C9AD9FE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225132" y="2961853"/>
                  <a:ext cx="371468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5BECF64-305B-489A-74C7-9197312ED764}"/>
                    </a:ext>
                  </a:extLst>
                </p14:cNvPr>
                <p14:cNvContentPartPr/>
                <p14:nvPr/>
              </p14:nvContentPartPr>
              <p14:xfrm>
                <a:off x="7424200" y="3030613"/>
                <a:ext cx="360" cy="173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5BECF64-305B-489A-74C7-9197312ED76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406560" y="3011160"/>
                  <a:ext cx="36000" cy="2120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0EABD81-2169-A5BA-2DA8-A5FA39E80260}"/>
                    </a:ext>
                  </a:extLst>
                </p14:cNvPr>
                <p14:cNvContentPartPr/>
                <p14:nvPr/>
              </p14:nvContentPartPr>
              <p14:xfrm>
                <a:off x="7312600" y="3241573"/>
                <a:ext cx="263880" cy="4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0EABD81-2169-A5BA-2DA8-A5FA39E8026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293557" y="3222463"/>
                  <a:ext cx="302354" cy="432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4BB7D3F-7C63-1FD1-C2DD-7CD973EDADDB}"/>
                    </a:ext>
                  </a:extLst>
                </p14:cNvPr>
                <p14:cNvContentPartPr/>
                <p14:nvPr/>
              </p14:nvContentPartPr>
              <p14:xfrm>
                <a:off x="7306120" y="3271813"/>
                <a:ext cx="505800" cy="6631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4BB7D3F-7C63-1FD1-C2DD-7CD973EDADD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286696" y="3252767"/>
                  <a:ext cx="544259" cy="70160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4956B547-A5ED-A17C-394A-ACED8EE7EA18}"/>
                  </a:ext>
                </a:extLst>
              </p14:cNvPr>
              <p14:cNvContentPartPr/>
              <p14:nvPr/>
            </p14:nvContentPartPr>
            <p14:xfrm>
              <a:off x="7645989" y="3351607"/>
              <a:ext cx="458135" cy="787565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4956B547-A5ED-A17C-394A-ACED8EE7EA1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627981" y="3333610"/>
                <a:ext cx="493792" cy="8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126A213C-355A-A0BB-B7F9-2A3A110B8E18}"/>
                  </a:ext>
                </a:extLst>
              </p14:cNvPr>
              <p14:cNvContentPartPr/>
              <p14:nvPr/>
            </p14:nvContentPartPr>
            <p14:xfrm>
              <a:off x="8190149" y="3198562"/>
              <a:ext cx="474806" cy="943611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126A213C-355A-A0BB-B7F9-2A3A110B8E1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172137" y="3180561"/>
                <a:ext cx="510470" cy="979253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A8E98202-C9FB-CA56-A0A8-EDD36B2F07FC}"/>
              </a:ext>
            </a:extLst>
          </p:cNvPr>
          <p:cNvGrpSpPr/>
          <p:nvPr/>
        </p:nvGrpSpPr>
        <p:grpSpPr>
          <a:xfrm>
            <a:off x="8827670" y="3154549"/>
            <a:ext cx="1028302" cy="1014631"/>
            <a:chOff x="10608400" y="2952493"/>
            <a:chExt cx="1110240" cy="109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2448545-01B4-02CE-69B6-F87B6AE0E869}"/>
                    </a:ext>
                  </a:extLst>
                </p14:cNvPr>
                <p14:cNvContentPartPr/>
                <p14:nvPr/>
              </p14:nvContentPartPr>
              <p14:xfrm>
                <a:off x="10608400" y="3187933"/>
                <a:ext cx="536040" cy="8600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2448545-01B4-02CE-69B6-F87B6AE0E86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588964" y="3168890"/>
                  <a:ext cx="574523" cy="8985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7F214F0-1835-F724-6918-4C8B06339A61}"/>
                    </a:ext>
                  </a:extLst>
                </p14:cNvPr>
                <p14:cNvContentPartPr/>
                <p14:nvPr/>
              </p14:nvContentPartPr>
              <p14:xfrm>
                <a:off x="11386720" y="3153013"/>
                <a:ext cx="331920" cy="46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7F214F0-1835-F724-6918-4C8B06339A6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367287" y="3133903"/>
                  <a:ext cx="370398" cy="432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C8B6D06-DD3E-0796-9153-43A30636B3EE}"/>
                    </a:ext>
                  </a:extLst>
                </p14:cNvPr>
                <p14:cNvContentPartPr/>
                <p14:nvPr/>
              </p14:nvContentPartPr>
              <p14:xfrm>
                <a:off x="11494720" y="2952493"/>
                <a:ext cx="15480" cy="8931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C8B6D06-DD3E-0796-9153-43A30636B3E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475757" y="2933448"/>
                  <a:ext cx="53793" cy="93163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DCBDB0B-23D5-904B-9AE6-F6DDC3F529D1}"/>
                  </a:ext>
                </a:extLst>
              </p14:cNvPr>
              <p14:cNvContentPartPr/>
              <p14:nvPr/>
            </p14:nvContentPartPr>
            <p14:xfrm>
              <a:off x="4970785" y="3308798"/>
              <a:ext cx="281750" cy="525154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DCBDB0B-23D5-904B-9AE6-F6DDC3F529D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952770" y="3290801"/>
                <a:ext cx="317419" cy="5607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A41CFBC-5BAF-19F6-0C79-115C08BBE31A}"/>
                  </a:ext>
                </a:extLst>
              </p14:cNvPr>
              <p14:cNvContentPartPr/>
              <p14:nvPr/>
            </p14:nvContentPartPr>
            <p14:xfrm>
              <a:off x="5176846" y="3325136"/>
              <a:ext cx="212062" cy="581504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A41CFBC-5BAF-19F6-0C79-115C08BBE31A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158844" y="3307133"/>
                <a:ext cx="247706" cy="61715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BA8504C4-8A3C-5886-B75A-9A09D56443CF}"/>
              </a:ext>
            </a:extLst>
          </p:cNvPr>
          <p:cNvGrpSpPr/>
          <p:nvPr/>
        </p:nvGrpSpPr>
        <p:grpSpPr>
          <a:xfrm>
            <a:off x="5466097" y="3248038"/>
            <a:ext cx="525488" cy="884927"/>
            <a:chOff x="7244560" y="2979493"/>
            <a:chExt cx="567360" cy="95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EA1242A-8317-9892-48EC-E03E7002CA81}"/>
                    </a:ext>
                  </a:extLst>
                </p14:cNvPr>
                <p14:cNvContentPartPr/>
                <p14:nvPr/>
              </p14:nvContentPartPr>
              <p14:xfrm>
                <a:off x="7244560" y="2979493"/>
                <a:ext cx="333000" cy="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46C47B4-218B-B302-8850-9E26C9AD9FE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225132" y="2961853"/>
                  <a:ext cx="371468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B9DBF06-9E8D-C066-FBAD-AE5B3DFEA211}"/>
                    </a:ext>
                  </a:extLst>
                </p14:cNvPr>
                <p14:cNvContentPartPr/>
                <p14:nvPr/>
              </p14:nvContentPartPr>
              <p14:xfrm>
                <a:off x="7424200" y="3030613"/>
                <a:ext cx="360" cy="173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5BECF64-305B-489A-74C7-9197312ED76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406560" y="3011160"/>
                  <a:ext cx="36000" cy="2120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908F3B4-6BBB-F78C-A12F-E49538F3AF6B}"/>
                    </a:ext>
                  </a:extLst>
                </p14:cNvPr>
                <p14:cNvContentPartPr/>
                <p14:nvPr/>
              </p14:nvContentPartPr>
              <p14:xfrm>
                <a:off x="7312600" y="3241573"/>
                <a:ext cx="263880" cy="4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0EABD81-2169-A5BA-2DA8-A5FA39E8026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293557" y="3222463"/>
                  <a:ext cx="302354" cy="432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70D4081-58EE-6D55-E0BB-41355E2C076F}"/>
                    </a:ext>
                  </a:extLst>
                </p14:cNvPr>
                <p14:cNvContentPartPr/>
                <p14:nvPr/>
              </p14:nvContentPartPr>
              <p14:xfrm>
                <a:off x="7306120" y="3271813"/>
                <a:ext cx="505800" cy="6631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4BB7D3F-7C63-1FD1-C2DD-7CD973EDADD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286696" y="3252767"/>
                  <a:ext cx="544259" cy="70160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C7F965A-5609-387B-E62B-204533CEEB4C}"/>
              </a:ext>
            </a:extLst>
          </p:cNvPr>
          <p:cNvGrpSpPr/>
          <p:nvPr/>
        </p:nvGrpSpPr>
        <p:grpSpPr>
          <a:xfrm>
            <a:off x="6029596" y="3215843"/>
            <a:ext cx="525488" cy="884927"/>
            <a:chOff x="7244560" y="2979493"/>
            <a:chExt cx="567360" cy="95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C3E2DEE-445E-C35F-C849-D7BF0DBC0633}"/>
                    </a:ext>
                  </a:extLst>
                </p14:cNvPr>
                <p14:cNvContentPartPr/>
                <p14:nvPr/>
              </p14:nvContentPartPr>
              <p14:xfrm>
                <a:off x="7244560" y="2979493"/>
                <a:ext cx="333000" cy="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46C47B4-218B-B302-8850-9E26C9AD9FE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225132" y="2961853"/>
                  <a:ext cx="371468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A0B94F8-B15A-19E7-78D2-04F57B4745C9}"/>
                    </a:ext>
                  </a:extLst>
                </p14:cNvPr>
                <p14:cNvContentPartPr/>
                <p14:nvPr/>
              </p14:nvContentPartPr>
              <p14:xfrm>
                <a:off x="7424200" y="3030613"/>
                <a:ext cx="360" cy="173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5BECF64-305B-489A-74C7-9197312ED76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406560" y="3011160"/>
                  <a:ext cx="36000" cy="2120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1771971-EBD8-4159-C711-5FDB098705B4}"/>
                    </a:ext>
                  </a:extLst>
                </p14:cNvPr>
                <p14:cNvContentPartPr/>
                <p14:nvPr/>
              </p14:nvContentPartPr>
              <p14:xfrm>
                <a:off x="7312600" y="3241573"/>
                <a:ext cx="263880" cy="4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0EABD81-2169-A5BA-2DA8-A5FA39E8026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293557" y="3222463"/>
                  <a:ext cx="302354" cy="432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656775A-C8CF-1714-0EF7-0E8DD0649CA8}"/>
                    </a:ext>
                  </a:extLst>
                </p14:cNvPr>
                <p14:cNvContentPartPr/>
                <p14:nvPr/>
              </p14:nvContentPartPr>
              <p14:xfrm>
                <a:off x="7306120" y="3271813"/>
                <a:ext cx="505800" cy="6631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4BB7D3F-7C63-1FD1-C2DD-7CD973EDADD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286696" y="3252767"/>
                  <a:ext cx="544259" cy="701601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29213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DB5AEA-CB84-5A49-9C25-BB204DCC5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Chunking 2</a:t>
            </a:r>
            <a:endParaRPr lang="en-US" sz="4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22DF15-56BB-2547-8077-89EFBC516D9D}"/>
              </a:ext>
            </a:extLst>
          </p:cNvPr>
          <p:cNvSpPr txBox="1"/>
          <p:nvPr/>
        </p:nvSpPr>
        <p:spPr>
          <a:xfrm>
            <a:off x="3315431" y="2701839"/>
            <a:ext cx="55611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err="1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xqla</a:t>
            </a:r>
            <a:r>
              <a:rPr lang="fr-FR" sz="5400" dirty="0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</a:t>
            </a:r>
            <a:r>
              <a:rPr lang="fr-FR" sz="5400" dirty="0" err="1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wlwwu</a:t>
            </a:r>
            <a:r>
              <a:rPr lang="fr-FR" sz="5400" dirty="0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</a:t>
            </a:r>
            <a:r>
              <a:rPr lang="fr-FR" sz="5400" dirty="0" err="1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dhdp</a:t>
            </a:r>
            <a:endParaRPr lang="en-FR" sz="5400" dirty="0">
              <a:solidFill>
                <a:schemeClr val="bg1"/>
              </a:solidFill>
              <a:latin typeface="BM HANNA" panose="02000503000000020003" pitchFamily="2" charset="-127"/>
              <a:ea typeface="BM HANNA" panose="02000503000000020003" pitchFamily="2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0FACAE-95FE-3D45-AD35-19FC444B378F}"/>
              </a:ext>
            </a:extLst>
          </p:cNvPr>
          <p:cNvSpPr/>
          <p:nvPr/>
        </p:nvSpPr>
        <p:spPr>
          <a:xfrm>
            <a:off x="2768807" y="4293144"/>
            <a:ext cx="781210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CB80E"/>
                </a:solidFill>
                <a:latin typeface="Chalkboard" panose="03050602040202020205" pitchFamily="66" charset="77"/>
              </a:rPr>
              <a:t>Plus facile que le premier ! </a:t>
            </a:r>
          </a:p>
          <a:p>
            <a:r>
              <a:rPr lang="en-US" sz="1600" dirty="0" err="1">
                <a:solidFill>
                  <a:srgbClr val="1CB80E"/>
                </a:solidFill>
                <a:latin typeface="Chalkboard" panose="03050602040202020205" pitchFamily="66" charset="77"/>
              </a:rPr>
              <a:t>Parce</a:t>
            </a:r>
            <a:r>
              <a:rPr lang="en-US" sz="1600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sz="1600" dirty="0" err="1">
                <a:solidFill>
                  <a:srgbClr val="1CB80E"/>
                </a:solidFill>
                <a:latin typeface="Chalkboard" panose="03050602040202020205" pitchFamily="66" charset="77"/>
              </a:rPr>
              <a:t>qu'il</a:t>
            </a:r>
            <a:r>
              <a:rPr lang="en-US" sz="1600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sz="1600" dirty="0" err="1">
                <a:solidFill>
                  <a:srgbClr val="1CB80E"/>
                </a:solidFill>
                <a:latin typeface="Chalkboard" panose="03050602040202020205" pitchFamily="66" charset="77"/>
              </a:rPr>
              <a:t>s'agit</a:t>
            </a:r>
            <a:r>
              <a:rPr lang="en-US" sz="1600" dirty="0">
                <a:solidFill>
                  <a:srgbClr val="1CB80E"/>
                </a:solidFill>
                <a:latin typeface="Chalkboard" panose="03050602040202020205" pitchFamily="66" charset="77"/>
              </a:rPr>
              <a:t> de </a:t>
            </a:r>
            <a:r>
              <a:rPr lang="en-US" sz="1600" dirty="0" err="1">
                <a:solidFill>
                  <a:srgbClr val="1CB80E"/>
                </a:solidFill>
                <a:latin typeface="Chalkboard" panose="03050602040202020205" pitchFamily="66" charset="77"/>
              </a:rPr>
              <a:t>lettres</a:t>
            </a:r>
            <a:r>
              <a:rPr lang="en-US" sz="1600" dirty="0">
                <a:solidFill>
                  <a:srgbClr val="1CB80E"/>
                </a:solidFill>
                <a:latin typeface="Chalkboard" panose="03050602040202020205" pitchFamily="66" charset="77"/>
              </a:rPr>
              <a:t> que </a:t>
            </a:r>
            <a:r>
              <a:rPr lang="en-US" sz="1600" dirty="0" err="1">
                <a:solidFill>
                  <a:srgbClr val="1CB80E"/>
                </a:solidFill>
                <a:latin typeface="Chalkboard" panose="03050602040202020205" pitchFamily="66" charset="77"/>
              </a:rPr>
              <a:t>vous</a:t>
            </a:r>
            <a:r>
              <a:rPr lang="en-US" sz="1600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sz="1600" dirty="0" err="1">
                <a:solidFill>
                  <a:srgbClr val="1CB80E"/>
                </a:solidFill>
                <a:latin typeface="Chalkboard" panose="03050602040202020205" pitchFamily="66" charset="77"/>
              </a:rPr>
              <a:t>reconnaissez</a:t>
            </a:r>
            <a:endParaRPr lang="en-US" sz="1600" dirty="0">
              <a:solidFill>
                <a:srgbClr val="1CB80E"/>
              </a:solidFill>
              <a:latin typeface="Chalkboard" panose="03050602040202020205" pitchFamily="66" charset="77"/>
            </a:endParaRPr>
          </a:p>
          <a:p>
            <a:endParaRPr lang="en-US" sz="1600" dirty="0">
              <a:solidFill>
                <a:srgbClr val="1CB80E"/>
              </a:solidFill>
              <a:latin typeface="Chalkboard" panose="03050602040202020205" pitchFamily="66" charset="77"/>
            </a:endParaRPr>
          </a:p>
          <a:p>
            <a:r>
              <a:rPr lang="en-US" sz="1600" dirty="0">
                <a:solidFill>
                  <a:schemeClr val="bg1"/>
                </a:solidFill>
                <a:latin typeface="Chalkboard" panose="03050602040202020205" pitchFamily="66" charset="77"/>
              </a:rPr>
              <a:t>2 phrases </a:t>
            </a:r>
            <a:r>
              <a:rPr lang="en-US" sz="1600" dirty="0">
                <a:solidFill>
                  <a:srgbClr val="1CB80E"/>
                </a:solidFill>
                <a:latin typeface="Chalkboard" panose="03050602040202020205" pitchFamily="66" charset="77"/>
              </a:rPr>
              <a:t>de </a:t>
            </a:r>
            <a:r>
              <a:rPr lang="en-US" sz="1600" dirty="0" err="1">
                <a:solidFill>
                  <a:srgbClr val="1CB80E"/>
                </a:solidFill>
                <a:latin typeface="Chalkboard" panose="03050602040202020205" pitchFamily="66" charset="77"/>
              </a:rPr>
              <a:t>même</a:t>
            </a:r>
            <a:r>
              <a:rPr lang="en-US" sz="1600" dirty="0">
                <a:solidFill>
                  <a:srgbClr val="1CB80E"/>
                </a:solidFill>
                <a:latin typeface="Chalkboard" panose="03050602040202020205" pitchFamily="66" charset="77"/>
              </a:rPr>
              <a:t> longueur : </a:t>
            </a:r>
            <a:r>
              <a:rPr lang="en-US" sz="1600" dirty="0">
                <a:solidFill>
                  <a:schemeClr val="bg1"/>
                </a:solidFill>
                <a:latin typeface="Chalkboard" panose="03050602040202020205" pitchFamily="66" charset="77"/>
              </a:rPr>
              <a:t>3 mots, 13 </a:t>
            </a:r>
            <a:r>
              <a:rPr lang="en-US" sz="1600" dirty="0" err="1">
                <a:solidFill>
                  <a:schemeClr val="bg1"/>
                </a:solidFill>
                <a:latin typeface="Chalkboard" panose="03050602040202020205" pitchFamily="66" charset="77"/>
              </a:rPr>
              <a:t>caractères</a:t>
            </a:r>
            <a:r>
              <a:rPr lang="en-US" sz="1600" dirty="0">
                <a:solidFill>
                  <a:schemeClr val="bg1"/>
                </a:solidFill>
                <a:latin typeface="Chalkboard" panose="03050602040202020205" pitchFamily="66" charset="77"/>
              </a:rPr>
              <a:t>, 9 </a:t>
            </a:r>
            <a:r>
              <a:rPr lang="en-US" sz="1600" dirty="0" err="1">
                <a:solidFill>
                  <a:schemeClr val="bg1"/>
                </a:solidFill>
                <a:latin typeface="Chalkboard" panose="03050602040202020205" pitchFamily="66" charset="77"/>
              </a:rPr>
              <a:t>caractères</a:t>
            </a:r>
            <a:r>
              <a:rPr lang="en-US" sz="1600" dirty="0">
                <a:solidFill>
                  <a:schemeClr val="bg1"/>
                </a:solidFill>
                <a:latin typeface="Chalkboard" panose="03050602040202020205" pitchFamily="66" charset="77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halkboard" panose="03050602040202020205" pitchFamily="66" charset="77"/>
              </a:rPr>
              <a:t>différents</a:t>
            </a:r>
            <a:endParaRPr lang="en-US" sz="1600" dirty="0">
              <a:solidFill>
                <a:schemeClr val="bg1"/>
              </a:solidFill>
              <a:latin typeface="Chalkboard" panose="03050602040202020205" pitchFamily="66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D2D21-C100-B41A-4CFA-535A80F81092}"/>
              </a:ext>
            </a:extLst>
          </p:cNvPr>
          <p:cNvSpPr txBox="1"/>
          <p:nvPr/>
        </p:nvSpPr>
        <p:spPr>
          <a:xfrm>
            <a:off x="1003099" y="1479096"/>
            <a:ext cx="9969396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- </a:t>
            </a:r>
            <a:r>
              <a:rPr lang="en-US" dirty="0" err="1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Observez</a:t>
            </a:r>
            <a:r>
              <a:rPr lang="en-US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</a:t>
            </a:r>
            <a:r>
              <a:rPr lang="en-US" dirty="0" err="1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cette</a:t>
            </a:r>
            <a:r>
              <a:rPr lang="en-US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phrase pendant 5 </a:t>
            </a:r>
            <a:r>
              <a:rPr lang="en-US" dirty="0" err="1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secondes</a:t>
            </a:r>
            <a:r>
              <a:rPr lang="en-US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et </a:t>
            </a:r>
            <a:r>
              <a:rPr lang="en-US" dirty="0" err="1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essayez</a:t>
            </a:r>
            <a:r>
              <a:rPr lang="en-US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de </a:t>
            </a:r>
            <a:r>
              <a:rPr lang="en-US" dirty="0" err="1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vous</a:t>
            </a:r>
            <a:r>
              <a:rPr lang="en-US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</a:t>
            </a:r>
            <a:r>
              <a:rPr lang="en-US" dirty="0" err="1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en</a:t>
            </a:r>
            <a:r>
              <a:rPr lang="en-US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souvenir le </a:t>
            </a:r>
            <a:r>
              <a:rPr lang="en-US" dirty="0" err="1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mieux</a:t>
            </a:r>
            <a:r>
              <a:rPr lang="en-US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possible</a:t>
            </a:r>
          </a:p>
          <a:p>
            <a:r>
              <a:rPr lang="en-US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- </a:t>
            </a:r>
            <a:r>
              <a:rPr lang="en-US" dirty="0" err="1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Reproduisez</a:t>
            </a:r>
            <a:r>
              <a:rPr lang="en-US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-la sur papier</a:t>
            </a:r>
          </a:p>
        </p:txBody>
      </p:sp>
      <p:pic>
        <p:nvPicPr>
          <p:cNvPr id="8" name="Picture 4" descr="chin ups">
            <a:extLst>
              <a:ext uri="{FF2B5EF4-FFF2-40B4-BE49-F238E27FC236}">
                <a16:creationId xmlns:a16="http://schemas.microsoft.com/office/drawing/2014/main" id="{5088AF6E-E2BD-D26F-B810-82430B832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8" y="0"/>
            <a:ext cx="1485897" cy="148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57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DB5AEA-CB84-5A49-9C25-BB204DCC5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Chunking 3</a:t>
            </a:r>
            <a:endParaRPr lang="en-US" sz="4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22DF15-56BB-2547-8077-89EFBC516D9D}"/>
              </a:ext>
            </a:extLst>
          </p:cNvPr>
          <p:cNvSpPr txBox="1"/>
          <p:nvPr/>
        </p:nvSpPr>
        <p:spPr>
          <a:xfrm>
            <a:off x="4116131" y="2819103"/>
            <a:ext cx="41937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agi' </a:t>
            </a:r>
            <a:r>
              <a:rPr lang="fr-FR" sz="5400" dirty="0" err="1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lille</a:t>
            </a:r>
            <a:r>
              <a:rPr lang="fr-FR" sz="5400" dirty="0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2024</a:t>
            </a:r>
            <a:endParaRPr lang="en-FR" sz="5400" dirty="0">
              <a:solidFill>
                <a:schemeClr val="bg1"/>
              </a:solidFill>
              <a:latin typeface="BM HANNA" panose="02000503000000020003" pitchFamily="2" charset="-127"/>
              <a:ea typeface="BM HANNA" panose="02000503000000020003" pitchFamily="2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0FACAE-95FE-3D45-AD35-19FC444B378F}"/>
              </a:ext>
            </a:extLst>
          </p:cNvPr>
          <p:cNvSpPr/>
          <p:nvPr/>
        </p:nvSpPr>
        <p:spPr>
          <a:xfrm>
            <a:off x="2765049" y="4415464"/>
            <a:ext cx="80607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1CB80E"/>
                </a:solidFill>
                <a:latin typeface="Chalkboard" panose="03050602040202020205" pitchFamily="66" charset="77"/>
              </a:rPr>
              <a:t>Ici</a:t>
            </a:r>
            <a:r>
              <a:rPr lang="en-US" sz="1600" dirty="0">
                <a:solidFill>
                  <a:srgbClr val="1CB80E"/>
                </a:solidFill>
                <a:latin typeface="Chalkboard" panose="03050602040202020205" pitchFamily="66" charset="77"/>
              </a:rPr>
              <a:t>, </a:t>
            </a:r>
            <a:r>
              <a:rPr lang="en-US" sz="1600" dirty="0" err="1">
                <a:solidFill>
                  <a:srgbClr val="1CB80E"/>
                </a:solidFill>
                <a:latin typeface="Chalkboard" panose="03050602040202020205" pitchFamily="66" charset="77"/>
              </a:rPr>
              <a:t>vous</a:t>
            </a:r>
            <a:r>
              <a:rPr lang="en-US" sz="1600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sz="1600" dirty="0" err="1">
                <a:solidFill>
                  <a:srgbClr val="1CB80E"/>
                </a:solidFill>
                <a:latin typeface="Chalkboard" panose="03050602040202020205" pitchFamily="66" charset="77"/>
              </a:rPr>
              <a:t>pouvez</a:t>
            </a:r>
            <a:r>
              <a:rPr lang="en-US" sz="1600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sz="1600" dirty="0" err="1">
                <a:solidFill>
                  <a:srgbClr val="1CB80E"/>
                </a:solidFill>
                <a:latin typeface="Chalkboard" panose="03050602040202020205" pitchFamily="66" charset="77"/>
              </a:rPr>
              <a:t>regrouper</a:t>
            </a:r>
            <a:r>
              <a:rPr lang="en-US" sz="1600" dirty="0">
                <a:solidFill>
                  <a:srgbClr val="1CB80E"/>
                </a:solidFill>
                <a:latin typeface="Chalkboard" panose="03050602040202020205" pitchFamily="66" charset="77"/>
              </a:rPr>
              <a:t> les </a:t>
            </a:r>
            <a:r>
              <a:rPr lang="en-US" sz="1600" dirty="0" err="1">
                <a:solidFill>
                  <a:srgbClr val="1CB80E"/>
                </a:solidFill>
                <a:latin typeface="Chalkboard" panose="03050602040202020205" pitchFamily="66" charset="77"/>
              </a:rPr>
              <a:t>caractères</a:t>
            </a:r>
            <a:r>
              <a:rPr lang="en-US" sz="1600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sz="1600" dirty="0" err="1">
                <a:solidFill>
                  <a:srgbClr val="1CB80E"/>
                </a:solidFill>
                <a:latin typeface="Chalkboard" panose="03050602040202020205" pitchFamily="66" charset="77"/>
              </a:rPr>
              <a:t>en</a:t>
            </a:r>
            <a:r>
              <a:rPr lang="en-US" sz="1600" dirty="0">
                <a:solidFill>
                  <a:srgbClr val="1CB80E"/>
                </a:solidFill>
                <a:latin typeface="Chalkboard" panose="03050602040202020205" pitchFamily="66" charset="77"/>
              </a:rPr>
              <a:t> mots. </a:t>
            </a:r>
          </a:p>
          <a:p>
            <a:r>
              <a:rPr lang="en-US" sz="1600" dirty="0" err="1">
                <a:solidFill>
                  <a:srgbClr val="1CB80E"/>
                </a:solidFill>
                <a:latin typeface="Chalkboard" panose="03050602040202020205" pitchFamily="66" charset="77"/>
              </a:rPr>
              <a:t>Vous</a:t>
            </a:r>
            <a:r>
              <a:rPr lang="en-US" sz="1600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sz="1600" dirty="0" err="1">
                <a:solidFill>
                  <a:srgbClr val="1CB80E"/>
                </a:solidFill>
                <a:latin typeface="Chalkboard" panose="03050602040202020205" pitchFamily="66" charset="77"/>
              </a:rPr>
              <a:t>pouvez</a:t>
            </a:r>
            <a:r>
              <a:rPr lang="en-US" sz="1600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sz="1600" dirty="0" err="1">
                <a:solidFill>
                  <a:srgbClr val="1CB80E"/>
                </a:solidFill>
                <a:latin typeface="Chalkboard" panose="03050602040202020205" pitchFamily="66" charset="77"/>
              </a:rPr>
              <a:t>alors</a:t>
            </a:r>
            <a:r>
              <a:rPr lang="en-US" sz="1600" dirty="0">
                <a:solidFill>
                  <a:srgbClr val="1CB80E"/>
                </a:solidFill>
                <a:latin typeface="Chalkboard" panose="03050602040202020205" pitchFamily="66" charset="77"/>
              </a:rPr>
              <a:t> ne </a:t>
            </a:r>
            <a:r>
              <a:rPr lang="en-US" sz="1600" dirty="0" err="1">
                <a:solidFill>
                  <a:srgbClr val="1CB80E"/>
                </a:solidFill>
                <a:latin typeface="Chalkboard" panose="03050602040202020205" pitchFamily="66" charset="77"/>
              </a:rPr>
              <a:t>retenir</a:t>
            </a:r>
            <a:r>
              <a:rPr lang="en-US" sz="1600" dirty="0">
                <a:solidFill>
                  <a:srgbClr val="1CB80E"/>
                </a:solidFill>
                <a:latin typeface="Chalkboard" panose="03050602040202020205" pitchFamily="66" charset="77"/>
              </a:rPr>
              <a:t> que trois morceaux : “agile”, “</a:t>
            </a:r>
            <a:r>
              <a:rPr lang="en-US" sz="1600">
                <a:solidFill>
                  <a:srgbClr val="1CB80E"/>
                </a:solidFill>
                <a:latin typeface="Chalkboard" panose="03050602040202020205" pitchFamily="66" charset="77"/>
              </a:rPr>
              <a:t>lille”, </a:t>
            </a:r>
            <a:r>
              <a:rPr lang="en-US" sz="1600" dirty="0">
                <a:solidFill>
                  <a:srgbClr val="1CB80E"/>
                </a:solidFill>
                <a:latin typeface="Chalkboard" panose="03050602040202020205" pitchFamily="66" charset="77"/>
              </a:rPr>
              <a:t>“2024”.</a:t>
            </a:r>
          </a:p>
        </p:txBody>
      </p:sp>
      <p:pic>
        <p:nvPicPr>
          <p:cNvPr id="7" name="Picture 4" descr="chin ups">
            <a:extLst>
              <a:ext uri="{FF2B5EF4-FFF2-40B4-BE49-F238E27FC236}">
                <a16:creationId xmlns:a16="http://schemas.microsoft.com/office/drawing/2014/main" id="{69FB3341-D2FA-9C5C-B561-ADCBBF9C0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8" y="0"/>
            <a:ext cx="1485897" cy="148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628566-81A5-609F-0158-9651EF4BAFCD}"/>
              </a:ext>
            </a:extLst>
          </p:cNvPr>
          <p:cNvSpPr txBox="1"/>
          <p:nvPr/>
        </p:nvSpPr>
        <p:spPr>
          <a:xfrm>
            <a:off x="3972238" y="5807913"/>
            <a:ext cx="4031117" cy="400110"/>
          </a:xfrm>
          <a:prstGeom prst="rect">
            <a:avLst/>
          </a:prstGeom>
          <a:solidFill>
            <a:srgbClr val="1CB80E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Comme les experts </a:t>
            </a:r>
            <a:r>
              <a:rPr lang="en-US" sz="2000" dirty="0" err="1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en</a:t>
            </a:r>
            <a:r>
              <a:rPr lang="en-US" sz="2000" dirty="0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echecs</a:t>
            </a:r>
            <a:endParaRPr lang="en-US" sz="2000" dirty="0">
              <a:solidFill>
                <a:schemeClr val="bg1"/>
              </a:solidFill>
              <a:latin typeface="BM HANNA" panose="02000503000000020003" pitchFamily="2" charset="-127"/>
              <a:ea typeface="BM HANNA" panose="02000503000000020003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88903A-1A04-261B-D6C1-5CC9354EEF5A}"/>
              </a:ext>
            </a:extLst>
          </p:cNvPr>
          <p:cNvSpPr txBox="1"/>
          <p:nvPr/>
        </p:nvSpPr>
        <p:spPr>
          <a:xfrm>
            <a:off x="1003099" y="1479096"/>
            <a:ext cx="9969396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- </a:t>
            </a:r>
            <a:r>
              <a:rPr lang="en-US" dirty="0" err="1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Observez</a:t>
            </a:r>
            <a:r>
              <a:rPr lang="en-US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</a:t>
            </a:r>
            <a:r>
              <a:rPr lang="en-US" dirty="0" err="1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cette</a:t>
            </a:r>
            <a:r>
              <a:rPr lang="en-US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phrase pendant 5 </a:t>
            </a:r>
            <a:r>
              <a:rPr lang="en-US" dirty="0" err="1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secondes</a:t>
            </a:r>
            <a:r>
              <a:rPr lang="en-US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et </a:t>
            </a:r>
            <a:r>
              <a:rPr lang="en-US" dirty="0" err="1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essayez</a:t>
            </a:r>
            <a:r>
              <a:rPr lang="en-US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de </a:t>
            </a:r>
            <a:r>
              <a:rPr lang="en-US" dirty="0" err="1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vous</a:t>
            </a:r>
            <a:r>
              <a:rPr lang="en-US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</a:t>
            </a:r>
            <a:r>
              <a:rPr lang="en-US" dirty="0" err="1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en</a:t>
            </a:r>
            <a:r>
              <a:rPr lang="en-US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souvenir le </a:t>
            </a:r>
            <a:r>
              <a:rPr lang="en-US" dirty="0" err="1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mieux</a:t>
            </a:r>
            <a:r>
              <a:rPr lang="en-US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possible</a:t>
            </a:r>
          </a:p>
          <a:p>
            <a:r>
              <a:rPr lang="en-US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- </a:t>
            </a:r>
            <a:r>
              <a:rPr lang="en-US" dirty="0" err="1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Reproduisez</a:t>
            </a:r>
            <a:r>
              <a:rPr lang="en-US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-la sur papier</a:t>
            </a:r>
          </a:p>
        </p:txBody>
      </p:sp>
    </p:spTree>
    <p:extLst>
      <p:ext uri="{BB962C8B-B14F-4D97-AF65-F5344CB8AC3E}">
        <p14:creationId xmlns:p14="http://schemas.microsoft.com/office/powerpoint/2010/main" val="52273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2EE4A-9C5D-CC45-B0BD-16E991C84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600" y="183568"/>
            <a:ext cx="8302800" cy="828029"/>
          </a:xfrm>
        </p:spPr>
        <p:txBody>
          <a:bodyPr/>
          <a:lstStyle/>
          <a:p>
            <a:r>
              <a:rPr lang="en-FR" dirty="0"/>
              <a:t>Mon Intention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AA65D3-DEC6-B7A3-6BF1-AC2296449F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>
                <a:latin typeface="Chalkboard" panose="03050602040202020205" pitchFamily="66" charset="77"/>
              </a:rPr>
              <a:t>- Comprendre comment </a:t>
            </a:r>
            <a:r>
              <a:rPr lang="fr-FR" dirty="0">
                <a:solidFill>
                  <a:schemeClr val="bg1"/>
                </a:solidFill>
                <a:latin typeface="Chalkboard" panose="03050602040202020205" pitchFamily="66" charset="77"/>
              </a:rPr>
              <a:t>fonctionne notre cerveau</a:t>
            </a:r>
            <a:endParaRPr lang="en-US" dirty="0">
              <a:solidFill>
                <a:schemeClr val="bg1"/>
              </a:solidFill>
              <a:latin typeface="Chalkboard" panose="03050602040202020205" pitchFamily="66" charset="77"/>
            </a:endParaRPr>
          </a:p>
          <a:p>
            <a:r>
              <a:rPr lang="en-US" dirty="0">
                <a:latin typeface="Chalkboard" panose="03050602040202020205" pitchFamily="66" charset="77"/>
              </a:rPr>
              <a:t>- </a:t>
            </a:r>
            <a:r>
              <a:rPr lang="en-US" dirty="0" err="1">
                <a:latin typeface="Chalkboard" panose="03050602040202020205" pitchFamily="66" charset="77"/>
              </a:rPr>
              <a:t>Partager</a:t>
            </a:r>
            <a:r>
              <a:rPr lang="en-US" dirty="0">
                <a:latin typeface="Chalkboard" panose="03050602040202020205" pitchFamily="66" charset="77"/>
              </a:rPr>
              <a:t> avec </a:t>
            </a:r>
            <a:r>
              <a:rPr lang="en-US" dirty="0" err="1">
                <a:latin typeface="Chalkboard" panose="03050602040202020205" pitchFamily="66" charset="77"/>
              </a:rPr>
              <a:t>vous</a:t>
            </a:r>
            <a:r>
              <a:rPr lang="en-US" dirty="0">
                <a:latin typeface="Chalkboard" panose="03050602040202020205" pitchFamily="66" charset="77"/>
              </a:rPr>
              <a:t> des </a:t>
            </a:r>
            <a:r>
              <a:rPr lang="en-US" dirty="0">
                <a:solidFill>
                  <a:schemeClr val="bg1"/>
                </a:solidFill>
                <a:latin typeface="Chalkboard" panose="03050602040202020205" pitchFamily="66" charset="77"/>
              </a:rPr>
              <a:t>techniques et pratiques </a:t>
            </a:r>
            <a:r>
              <a:rPr lang="en-US" dirty="0">
                <a:latin typeface="Chalkboard" panose="03050602040202020205" pitchFamily="66" charset="77"/>
              </a:rPr>
              <a:t>nous </a:t>
            </a:r>
            <a:r>
              <a:rPr lang="en-US" dirty="0" err="1">
                <a:latin typeface="Chalkboard" panose="03050602040202020205" pitchFamily="66" charset="77"/>
              </a:rPr>
              <a:t>permettant</a:t>
            </a:r>
            <a:r>
              <a:rPr lang="en-US" dirty="0">
                <a:latin typeface="Chalkboard" panose="03050602040202020205" pitchFamily="66" charset="77"/>
              </a:rPr>
              <a:t> de </a:t>
            </a:r>
            <a:r>
              <a:rPr lang="en-US" dirty="0" err="1">
                <a:latin typeface="Chalkboard" panose="03050602040202020205" pitchFamily="66" charset="77"/>
              </a:rPr>
              <a:t>devenir</a:t>
            </a:r>
            <a:r>
              <a:rPr lang="en-US" dirty="0">
                <a:latin typeface="Chalkboard" panose="03050602040202020205" pitchFamily="66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halkboard" panose="03050602040202020205" pitchFamily="66" charset="77"/>
              </a:rPr>
              <a:t>meilleur</a:t>
            </a:r>
            <a:r>
              <a:rPr lang="en-US" dirty="0">
                <a:latin typeface="Chalkboard" panose="03050602040202020205" pitchFamily="66" charset="77"/>
              </a:rPr>
              <a:t> à la </a:t>
            </a:r>
            <a:r>
              <a:rPr lang="en-US" dirty="0" err="1">
                <a:latin typeface="Chalkboard" panose="03050602040202020205" pitchFamily="66" charset="77"/>
              </a:rPr>
              <a:t>fois</a:t>
            </a:r>
            <a:r>
              <a:rPr lang="en-US" dirty="0">
                <a:latin typeface="Chalkboard" panose="03050602040202020205" pitchFamily="66" charset="77"/>
              </a:rPr>
              <a:t> sur la </a:t>
            </a:r>
            <a:r>
              <a:rPr lang="en-US" dirty="0">
                <a:solidFill>
                  <a:schemeClr val="bg1"/>
                </a:solidFill>
                <a:latin typeface="Chalkboard" panose="03050602040202020205" pitchFamily="66" charset="77"/>
              </a:rPr>
              <a:t>lecture</a:t>
            </a:r>
            <a:r>
              <a:rPr lang="en-US" dirty="0">
                <a:latin typeface="Chalkboard" panose="03050602040202020205" pitchFamily="66" charset="77"/>
              </a:rPr>
              <a:t> que sur </a:t>
            </a:r>
            <a:r>
              <a:rPr lang="en-US" dirty="0" err="1">
                <a:solidFill>
                  <a:schemeClr val="bg1"/>
                </a:solidFill>
                <a:latin typeface="Chalkboard" panose="03050602040202020205" pitchFamily="66" charset="77"/>
              </a:rPr>
              <a:t>l’écriture</a:t>
            </a:r>
            <a:r>
              <a:rPr lang="en-US" dirty="0">
                <a:latin typeface="Chalkboard" panose="03050602040202020205" pitchFamily="66" charset="77"/>
              </a:rPr>
              <a:t> de code </a:t>
            </a:r>
            <a:r>
              <a:rPr lang="en-US" b="1" dirty="0">
                <a:solidFill>
                  <a:schemeClr val="bg1"/>
                </a:solidFill>
                <a:latin typeface="Chalkboard" panose="03050602040202020205" pitchFamily="66" charset="77"/>
              </a:rPr>
              <a:t>(Si on a le temps 🤗)</a:t>
            </a:r>
          </a:p>
        </p:txBody>
      </p:sp>
      <p:pic>
        <p:nvPicPr>
          <p:cNvPr id="10" name="Picture 9" descr="Cartoon a cartoon of a person wearing sunglasses&#10;&#10;Description automatically generated">
            <a:extLst>
              <a:ext uri="{FF2B5EF4-FFF2-40B4-BE49-F238E27FC236}">
                <a16:creationId xmlns:a16="http://schemas.microsoft.com/office/drawing/2014/main" id="{1C987028-1931-D563-09FC-FD494A1F04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49" t="34920" r="18466"/>
          <a:stretch/>
        </p:blipFill>
        <p:spPr>
          <a:xfrm>
            <a:off x="4165600" y="3003468"/>
            <a:ext cx="3860800" cy="385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777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BEEC89-DE0F-864D-9D44-7B19CFB3F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8059" y="132194"/>
            <a:ext cx="8795881" cy="1006474"/>
          </a:xfrm>
        </p:spPr>
        <p:txBody>
          <a:bodyPr/>
          <a:lstStyle/>
          <a:p>
            <a:r>
              <a:rPr lang="en-US" dirty="0" err="1"/>
              <a:t>Ecrire</a:t>
            </a:r>
            <a:r>
              <a:rPr lang="en-US" dirty="0"/>
              <a:t> du code “</a:t>
            </a:r>
            <a:r>
              <a:rPr lang="en-US" dirty="0" err="1"/>
              <a:t>chunkable</a:t>
            </a:r>
            <a:r>
              <a:rPr lang="en-US" dirty="0"/>
              <a:t>”</a:t>
            </a:r>
            <a:br>
              <a:rPr lang="en-US" dirty="0"/>
            </a:br>
            <a:r>
              <a:rPr lang="fr-FR" sz="2800" dirty="0"/>
              <a:t>Aider sa MCT</a:t>
            </a:r>
            <a:endParaRPr lang="en-FR" dirty="0"/>
          </a:p>
        </p:txBody>
      </p:sp>
      <p:pic>
        <p:nvPicPr>
          <p:cNvPr id="5" name="Picture 4" descr="A cartoon of a person holding a knife and a sushi roll&#10;&#10;Description automatically generated">
            <a:extLst>
              <a:ext uri="{FF2B5EF4-FFF2-40B4-BE49-F238E27FC236}">
                <a16:creationId xmlns:a16="http://schemas.microsoft.com/office/drawing/2014/main" id="{EEC58EA2-C79A-6FAB-C8C7-26200477F9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63"/>
          <a:stretch/>
        </p:blipFill>
        <p:spPr>
          <a:xfrm>
            <a:off x="3404398" y="1485899"/>
            <a:ext cx="5383203" cy="509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4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325C3A-86BD-A5B5-68B4-F904772F5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Design Patterns</a:t>
            </a:r>
          </a:p>
        </p:txBody>
      </p:sp>
      <p:pic>
        <p:nvPicPr>
          <p:cNvPr id="9" name="Picture 2" descr="RÃ©sultat de recherche d'images pour &quot;design pattern periodic table&quot;">
            <a:extLst>
              <a:ext uri="{FF2B5EF4-FFF2-40B4-BE49-F238E27FC236}">
                <a16:creationId xmlns:a16="http://schemas.microsoft.com/office/drawing/2014/main" id="{433ACDEB-41C2-6828-DD0C-63D2766244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08" t="19943" r="5668"/>
          <a:stretch/>
        </p:blipFill>
        <p:spPr bwMode="auto">
          <a:xfrm>
            <a:off x="1796143" y="1765678"/>
            <a:ext cx="8915400" cy="443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207517-A4AE-4605-657D-04BFAD9549F8}"/>
              </a:ext>
            </a:extLst>
          </p:cNvPr>
          <p:cNvSpPr txBox="1"/>
          <p:nvPr/>
        </p:nvSpPr>
        <p:spPr>
          <a:xfrm rot="16200000">
            <a:off x="461905" y="3393667"/>
            <a:ext cx="1897134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  <a:cs typeface="Arial" panose="020B0604020202020204" pitchFamily="34" charset="0"/>
              </a:rPr>
              <a:t>The </a:t>
            </a:r>
            <a:r>
              <a:rPr lang="fr-BE" dirty="0" err="1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  <a:cs typeface="Arial" panose="020B0604020202020204" pitchFamily="34" charset="0"/>
              </a:rPr>
              <a:t>holy</a:t>
            </a:r>
            <a:r>
              <a:rPr lang="fr-BE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  <a:cs typeface="Arial" panose="020B0604020202020204" pitchFamily="34" charset="0"/>
              </a:rPr>
              <a:t> </a:t>
            </a:r>
            <a:r>
              <a:rPr lang="fr-BE" dirty="0" err="1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  <a:cs typeface="Arial" panose="020B0604020202020204" pitchFamily="34" charset="0"/>
              </a:rPr>
              <a:t>origins</a:t>
            </a:r>
            <a:endParaRPr lang="fr-FR" dirty="0">
              <a:solidFill>
                <a:srgbClr val="1CB80E"/>
              </a:solidFill>
              <a:latin typeface="BM HANNA" panose="02000503000000020003" pitchFamily="2" charset="-127"/>
              <a:ea typeface="BM HANNA" panose="02000503000000020003" pitchFamily="2" charset="-127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A05225-04C8-73F8-D4C1-B8128F9B14AA}"/>
              </a:ext>
            </a:extLst>
          </p:cNvPr>
          <p:cNvSpPr txBox="1"/>
          <p:nvPr/>
        </p:nvSpPr>
        <p:spPr>
          <a:xfrm rot="5400000">
            <a:off x="9822611" y="3690919"/>
            <a:ext cx="2418764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  <a:cs typeface="Arial" panose="020B0604020202020204" pitchFamily="34" charset="0"/>
              </a:rPr>
              <a:t>The </a:t>
            </a:r>
            <a:r>
              <a:rPr lang="fr-BE" dirty="0" err="1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  <a:cs typeface="Arial" panose="020B0604020202020204" pitchFamily="34" charset="0"/>
              </a:rPr>
              <a:t>holy</a:t>
            </a:r>
            <a:r>
              <a:rPr lang="fr-BE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  <a:cs typeface="Arial" panose="020B0604020202020204" pitchFamily="34" charset="0"/>
              </a:rPr>
              <a:t> structures</a:t>
            </a:r>
            <a:endParaRPr lang="fr-FR" dirty="0">
              <a:solidFill>
                <a:srgbClr val="1CB80E"/>
              </a:solidFill>
              <a:latin typeface="BM HANNA" panose="02000503000000020003" pitchFamily="2" charset="-127"/>
              <a:ea typeface="BM HANNA" panose="02000503000000020003" pitchFamily="2" charset="-127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0433C3-4060-6423-6EF6-4781C9E71499}"/>
              </a:ext>
            </a:extLst>
          </p:cNvPr>
          <p:cNvSpPr/>
          <p:nvPr/>
        </p:nvSpPr>
        <p:spPr>
          <a:xfrm>
            <a:off x="1600301" y="1504069"/>
            <a:ext cx="144216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  <a:cs typeface="Arial" panose="020B0604020202020204" pitchFamily="34" charset="0"/>
              </a:rPr>
              <a:t>CREATIONAL</a:t>
            </a:r>
            <a:endParaRPr lang="fr-FR" sz="1100" dirty="0">
              <a:solidFill>
                <a:srgbClr val="1CB80E"/>
              </a:solidFill>
              <a:latin typeface="BM HANNA" panose="02000503000000020003" pitchFamily="2" charset="-127"/>
              <a:ea typeface="BM HANNA" panose="02000503000000020003" pitchFamily="2" charset="-127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3395EE-4F00-D44D-F704-546EBFA9717D}"/>
              </a:ext>
            </a:extLst>
          </p:cNvPr>
          <p:cNvSpPr/>
          <p:nvPr/>
        </p:nvSpPr>
        <p:spPr>
          <a:xfrm>
            <a:off x="4880706" y="2671365"/>
            <a:ext cx="222222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  <a:cs typeface="Arial" panose="020B0604020202020204" pitchFamily="34" charset="0"/>
              </a:rPr>
              <a:t>BEHAVIORAL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B27E26-590A-8DA5-3361-57A10B73F823}"/>
              </a:ext>
            </a:extLst>
          </p:cNvPr>
          <p:cNvSpPr/>
          <p:nvPr/>
        </p:nvSpPr>
        <p:spPr>
          <a:xfrm>
            <a:off x="9345985" y="1506262"/>
            <a:ext cx="14961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  <a:cs typeface="Arial" panose="020B0604020202020204" pitchFamily="34" charset="0"/>
              </a:rPr>
              <a:t>STRUCTURAL</a:t>
            </a:r>
            <a:endParaRPr lang="fr-FR" sz="1100" dirty="0">
              <a:solidFill>
                <a:srgbClr val="1CB80E"/>
              </a:solidFill>
              <a:latin typeface="BM HANNA" panose="02000503000000020003" pitchFamily="2" charset="-127"/>
              <a:ea typeface="BM HANNA" panose="02000503000000020003" pitchFamily="2" charset="-127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FE3674-DA7A-51B5-690C-CC690E21074B}"/>
              </a:ext>
            </a:extLst>
          </p:cNvPr>
          <p:cNvSpPr/>
          <p:nvPr/>
        </p:nvSpPr>
        <p:spPr>
          <a:xfrm>
            <a:off x="4261757" y="3233057"/>
            <a:ext cx="2841172" cy="647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6EDE15-D38F-DD24-56BC-9CF172E3D1F3}"/>
              </a:ext>
            </a:extLst>
          </p:cNvPr>
          <p:cNvSpPr txBox="1"/>
          <p:nvPr/>
        </p:nvSpPr>
        <p:spPr>
          <a:xfrm>
            <a:off x="4402468" y="3501092"/>
            <a:ext cx="2559749" cy="3796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BE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  <a:cs typeface="Arial" panose="020B0604020202020204" pitchFamily="34" charset="0"/>
              </a:rPr>
              <a:t>The </a:t>
            </a:r>
            <a:r>
              <a:rPr lang="fr-BE" dirty="0" err="1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  <a:cs typeface="Arial" panose="020B0604020202020204" pitchFamily="34" charset="0"/>
              </a:rPr>
              <a:t>holy</a:t>
            </a:r>
            <a:r>
              <a:rPr lang="fr-BE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  <a:cs typeface="Arial" panose="020B0604020202020204" pitchFamily="34" charset="0"/>
              </a:rPr>
              <a:t> </a:t>
            </a:r>
            <a:r>
              <a:rPr lang="fr-BE" dirty="0" err="1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  <a:cs typeface="Arial" panose="020B0604020202020204" pitchFamily="34" charset="0"/>
              </a:rPr>
              <a:t>behaviors</a:t>
            </a:r>
            <a:endParaRPr lang="fr-FR" dirty="0">
              <a:solidFill>
                <a:srgbClr val="1CB80E"/>
              </a:solidFill>
              <a:latin typeface="BM HANNA" panose="02000503000000020003" pitchFamily="2" charset="-127"/>
              <a:ea typeface="BM HANNA" panose="02000503000000020003" pitchFamily="2" charset="-127"/>
              <a:cs typeface="Arial" panose="020B0604020202020204" pitchFamily="34" charset="0"/>
            </a:endParaRPr>
          </a:p>
        </p:txBody>
      </p:sp>
      <p:pic>
        <p:nvPicPr>
          <p:cNvPr id="12290" name="Picture 2" descr="Bitmoji Image">
            <a:extLst>
              <a:ext uri="{FF2B5EF4-FFF2-40B4-BE49-F238E27FC236}">
                <a16:creationId xmlns:a16="http://schemas.microsoft.com/office/drawing/2014/main" id="{DD73C92E-2D05-778A-3F8E-9997A6EF6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409" y="1089062"/>
            <a:ext cx="1656443" cy="165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6325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EE7ED7A-9F77-B6AE-EB5E-FDF537D3F8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18" t="12512" r="8711" b="11606"/>
          <a:stretch/>
        </p:blipFill>
        <p:spPr>
          <a:xfrm>
            <a:off x="6693597" y="2055786"/>
            <a:ext cx="5232991" cy="281575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B325C3A-86BD-A5B5-68B4-F904772F5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Design Patterns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A662561-0F67-6DC7-B6A4-69F963263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12" y="1221937"/>
            <a:ext cx="5802683" cy="42263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1A4889-DF02-AAB9-84CE-EB12238A1601}"/>
              </a:ext>
            </a:extLst>
          </p:cNvPr>
          <p:cNvSpPr txBox="1"/>
          <p:nvPr/>
        </p:nvSpPr>
        <p:spPr>
          <a:xfrm>
            <a:off x="13392150" y="3524250"/>
            <a:ext cx="18473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F0D523-E856-95FC-BD4A-7C3E412773F1}"/>
              </a:ext>
            </a:extLst>
          </p:cNvPr>
          <p:cNvSpPr/>
          <p:nvPr/>
        </p:nvSpPr>
        <p:spPr>
          <a:xfrm>
            <a:off x="9932276" y="3319352"/>
            <a:ext cx="1716470" cy="189132"/>
          </a:xfrm>
          <a:prstGeom prst="rect">
            <a:avLst/>
          </a:prstGeom>
          <a:solidFill>
            <a:srgbClr val="1CB80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A00580-2AF0-4502-AE7B-83B8338FA984}"/>
              </a:ext>
            </a:extLst>
          </p:cNvPr>
          <p:cNvSpPr/>
          <p:nvPr/>
        </p:nvSpPr>
        <p:spPr>
          <a:xfrm>
            <a:off x="2261937" y="3543500"/>
            <a:ext cx="1799924" cy="379655"/>
          </a:xfrm>
          <a:prstGeom prst="rect">
            <a:avLst/>
          </a:prstGeom>
          <a:solidFill>
            <a:srgbClr val="1CB80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2050" name="Picture 2" descr="Bitmoji Image">
            <a:extLst>
              <a:ext uri="{FF2B5EF4-FFF2-40B4-BE49-F238E27FC236}">
                <a16:creationId xmlns:a16="http://schemas.microsoft.com/office/drawing/2014/main" id="{DA576C7C-98CE-172E-9B10-7408FBB3B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113" y="743028"/>
            <a:ext cx="2705101" cy="270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508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DB5AEA-CB84-5A49-9C25-BB204DCC5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600" y="183568"/>
            <a:ext cx="8302800" cy="828029"/>
          </a:xfrm>
        </p:spPr>
        <p:txBody>
          <a:bodyPr/>
          <a:lstStyle/>
          <a:p>
            <a:r>
              <a:rPr lang="en-US" dirty="0" err="1"/>
              <a:t>Ecrire</a:t>
            </a:r>
            <a:r>
              <a:rPr lang="en-US" dirty="0"/>
              <a:t> des </a:t>
            </a:r>
            <a:r>
              <a:rPr lang="en-US" dirty="0" err="1"/>
              <a:t>commentaires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FD88F6-0A93-544B-943C-0C330C41B9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9967" y="2306997"/>
            <a:ext cx="11150600" cy="512801"/>
          </a:xfrm>
        </p:spPr>
        <p:txBody>
          <a:bodyPr/>
          <a:lstStyle/>
          <a:p>
            <a:pPr algn="ctr"/>
            <a:r>
              <a:rPr lang="en-US" sz="2400" dirty="0" err="1"/>
              <a:t>Permet</a:t>
            </a:r>
            <a:r>
              <a:rPr lang="en-US" sz="2400" dirty="0"/>
              <a:t> de </a:t>
            </a:r>
            <a:r>
              <a:rPr lang="en-US" sz="2400" dirty="0" err="1"/>
              <a:t>chunker</a:t>
            </a:r>
            <a:r>
              <a:rPr lang="en-US" sz="2400" dirty="0"/>
              <a:t> des </a:t>
            </a:r>
            <a:r>
              <a:rPr lang="en-US" sz="2400" dirty="0" err="1"/>
              <a:t>gros</a:t>
            </a:r>
            <a:r>
              <a:rPr lang="en-US" sz="2400" dirty="0"/>
              <a:t> morceaux de code</a:t>
            </a:r>
            <a:endParaRPr lang="en-F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B32AD6-D49B-114D-8A01-4AD12A9E6D9E}"/>
              </a:ext>
            </a:extLst>
          </p:cNvPr>
          <p:cNvSpPr txBox="1"/>
          <p:nvPr/>
        </p:nvSpPr>
        <p:spPr>
          <a:xfrm>
            <a:off x="2003867" y="1238173"/>
            <a:ext cx="8302800" cy="666977"/>
          </a:xfrm>
          <a:prstGeom prst="rect">
            <a:avLst/>
          </a:prstGeom>
          <a:solidFill>
            <a:srgbClr val="1CB80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Plus </a:t>
            </a:r>
            <a:r>
              <a:rPr lang="en-US" dirty="0" err="1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vous</a:t>
            </a:r>
            <a:r>
              <a:rPr lang="en-US" dirty="0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avez</a:t>
            </a:r>
            <a:r>
              <a:rPr lang="en-US" dirty="0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d'informations</a:t>
            </a:r>
            <a:r>
              <a:rPr lang="en-US" dirty="0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stockées</a:t>
            </a:r>
            <a:r>
              <a:rPr lang="en-US" dirty="0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sur un </a:t>
            </a:r>
            <a:r>
              <a:rPr lang="en-US" dirty="0" err="1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sujet</a:t>
            </a:r>
            <a:r>
              <a:rPr lang="en-US" dirty="0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spécifique</a:t>
            </a:r>
            <a:endParaRPr lang="en-US" dirty="0">
              <a:solidFill>
                <a:schemeClr val="bg1"/>
              </a:solidFill>
              <a:latin typeface="BM HANNA" panose="02000503000000020003" pitchFamily="2" charset="-127"/>
              <a:ea typeface="BM HANNA" panose="02000503000000020003" pitchFamily="2" charset="-127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plus il </a:t>
            </a:r>
            <a:r>
              <a:rPr lang="en-US" dirty="0" err="1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est</a:t>
            </a:r>
            <a:r>
              <a:rPr lang="en-US" dirty="0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facile de “</a:t>
            </a:r>
            <a:r>
              <a:rPr lang="en-US" dirty="0" err="1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chunker</a:t>
            </a:r>
            <a:r>
              <a:rPr lang="en-US" dirty="0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” </a:t>
            </a:r>
            <a:r>
              <a:rPr lang="en-US" dirty="0" err="1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efficacement</a:t>
            </a:r>
            <a:r>
              <a:rPr lang="en-US" dirty="0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l'information</a:t>
            </a:r>
            <a:r>
              <a:rPr lang="en-US" dirty="0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.</a:t>
            </a:r>
          </a:p>
        </p:txBody>
      </p:sp>
      <p:pic>
        <p:nvPicPr>
          <p:cNvPr id="1026" name="Picture 2" descr="Clientmoji">
            <a:extLst>
              <a:ext uri="{FF2B5EF4-FFF2-40B4-BE49-F238E27FC236}">
                <a16:creationId xmlns:a16="http://schemas.microsoft.com/office/drawing/2014/main" id="{87053469-7E7D-DEBA-A6F8-37B6F4D467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33500" r="5750"/>
          <a:stretch/>
        </p:blipFill>
        <p:spPr bwMode="auto">
          <a:xfrm>
            <a:off x="3467100" y="3479800"/>
            <a:ext cx="45339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006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DB5AEA-CB84-5A49-9C25-BB204DCC5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600" y="183568"/>
            <a:ext cx="8302800" cy="828029"/>
          </a:xfrm>
        </p:spPr>
        <p:txBody>
          <a:bodyPr/>
          <a:lstStyle/>
          <a:p>
            <a:r>
              <a:rPr lang="en-US" dirty="0" err="1"/>
              <a:t>Ecrire</a:t>
            </a:r>
            <a:r>
              <a:rPr lang="en-US" dirty="0"/>
              <a:t> des </a:t>
            </a:r>
            <a:r>
              <a:rPr lang="en-US" dirty="0" err="1"/>
              <a:t>commentaires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9A705E-47E7-2DBD-4122-BE75A44B8C80}"/>
              </a:ext>
            </a:extLst>
          </p:cNvPr>
          <p:cNvSpPr txBox="1"/>
          <p:nvPr/>
        </p:nvSpPr>
        <p:spPr>
          <a:xfrm>
            <a:off x="873729" y="1049705"/>
            <a:ext cx="104445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R" sz="2800" dirty="0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De haut niveau</a:t>
            </a:r>
            <a:endParaRPr lang="en-FR" sz="2000" dirty="0">
              <a:solidFill>
                <a:srgbClr val="1CB80E"/>
              </a:solidFill>
              <a:latin typeface="BM HANNA" panose="02000503000000020003" pitchFamily="2" charset="-127"/>
              <a:ea typeface="BM HANNA" panose="02000503000000020003" pitchFamily="2" charset="-12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F57339-B6CE-FA6A-1036-4209424E7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468" y="1687233"/>
            <a:ext cx="6369065" cy="4342866"/>
          </a:xfrm>
          <a:prstGeom prst="rect">
            <a:avLst/>
          </a:prstGeom>
        </p:spPr>
      </p:pic>
      <p:pic>
        <p:nvPicPr>
          <p:cNvPr id="13316" name="Picture 4" descr="surfing the net">
            <a:extLst>
              <a:ext uri="{FF2B5EF4-FFF2-40B4-BE49-F238E27FC236}">
                <a16:creationId xmlns:a16="http://schemas.microsoft.com/office/drawing/2014/main" id="{0D533AFA-FDB3-591B-F6F3-A96CE1B78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750" y="1049705"/>
            <a:ext cx="2006800" cy="20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E4100A-62EC-B0A1-B4AB-CC2B16204059}"/>
              </a:ext>
            </a:extLst>
          </p:cNvPr>
          <p:cNvSpPr txBox="1"/>
          <p:nvPr/>
        </p:nvSpPr>
        <p:spPr>
          <a:xfrm>
            <a:off x="3048000" y="6397433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R" sz="1200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https://github.com/adamtornhill/code-maat</a:t>
            </a:r>
            <a:endParaRPr lang="en-FR" sz="1200" dirty="0">
              <a:solidFill>
                <a:srgbClr val="1CB80E"/>
              </a:solidFill>
              <a:latin typeface="BM HANNA" panose="02000503000000020003" pitchFamily="2" charset="-127"/>
              <a:ea typeface="BM HANNA" panose="02000503000000020003" pitchFamily="2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639286-4150-EBBF-22E2-FA425A34AC54}"/>
              </a:ext>
            </a:extLst>
          </p:cNvPr>
          <p:cNvSpPr/>
          <p:nvPr/>
        </p:nvSpPr>
        <p:spPr>
          <a:xfrm>
            <a:off x="5391150" y="2362200"/>
            <a:ext cx="3009900" cy="895350"/>
          </a:xfrm>
          <a:prstGeom prst="rect">
            <a:avLst/>
          </a:prstGeom>
          <a:solidFill>
            <a:srgbClr val="1CB80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771381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DB5AEA-CB84-5A49-9C25-BB204DCC5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600" y="183568"/>
            <a:ext cx="8302800" cy="828029"/>
          </a:xfrm>
        </p:spPr>
        <p:txBody>
          <a:bodyPr/>
          <a:lstStyle/>
          <a:p>
            <a:r>
              <a:rPr lang="en-US" dirty="0" err="1"/>
              <a:t>Ecrire</a:t>
            </a:r>
            <a:r>
              <a:rPr lang="en-US" dirty="0"/>
              <a:t> des </a:t>
            </a:r>
            <a:r>
              <a:rPr lang="en-US" dirty="0" err="1"/>
              <a:t>commentaires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82148B-AD14-2FBD-2D6E-FAA973664EBA}"/>
              </a:ext>
            </a:extLst>
          </p:cNvPr>
          <p:cNvSpPr txBox="1"/>
          <p:nvPr/>
        </p:nvSpPr>
        <p:spPr>
          <a:xfrm>
            <a:off x="873729" y="1049705"/>
            <a:ext cx="104445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R" sz="2800" dirty="0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De bas niveau</a:t>
            </a:r>
            <a:endParaRPr lang="en-FR" sz="2000" dirty="0">
              <a:solidFill>
                <a:srgbClr val="1CB80E"/>
              </a:solidFill>
              <a:latin typeface="BM HANNA" panose="02000503000000020003" pitchFamily="2" charset="-127"/>
              <a:ea typeface="BM HANNA" panose="02000503000000020003" pitchFamily="2" charset="-12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8E8D2D-70E5-D2C1-4467-2A7EABDED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26" y="1847385"/>
            <a:ext cx="6572348" cy="4563524"/>
          </a:xfrm>
          <a:prstGeom prst="rect">
            <a:avLst/>
          </a:prstGeom>
        </p:spPr>
      </p:pic>
      <p:pic>
        <p:nvPicPr>
          <p:cNvPr id="13318" name="Picture 6" descr="fail">
            <a:extLst>
              <a:ext uri="{FF2B5EF4-FFF2-40B4-BE49-F238E27FC236}">
                <a16:creationId xmlns:a16="http://schemas.microsoft.com/office/drawing/2014/main" id="{116BB112-E4E1-9656-7DC9-AF8EFFA67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897" y="4736155"/>
            <a:ext cx="1938277" cy="193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56F0BA-E48C-64C8-F373-21A142A7F1E4}"/>
              </a:ext>
            </a:extLst>
          </p:cNvPr>
          <p:cNvSpPr txBox="1"/>
          <p:nvPr/>
        </p:nvSpPr>
        <p:spPr>
          <a:xfrm>
            <a:off x="6748621" y="2419260"/>
            <a:ext cx="26335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R" sz="1600" dirty="0">
                <a:solidFill>
                  <a:srgbClr val="C00000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Un fardeau pour le </a:t>
            </a:r>
          </a:p>
          <a:p>
            <a:pPr algn="ctr"/>
            <a:r>
              <a:rPr lang="en-FR" sz="1600" dirty="0">
                <a:solidFill>
                  <a:srgbClr val="C00000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processus de chunking…</a:t>
            </a:r>
            <a:endParaRPr lang="en-FR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877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BEEC89-DE0F-864D-9D44-7B19CFB3F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/>
              <a:t>Comment s’</a:t>
            </a:r>
            <a:r>
              <a:rPr lang="fr-FR" sz="3600" dirty="0" err="1"/>
              <a:t>ameliorer</a:t>
            </a:r>
            <a:r>
              <a:rPr lang="fr-FR" sz="3600" dirty="0"/>
              <a:t> à </a:t>
            </a:r>
            <a:br>
              <a:rPr lang="fr-FR" sz="3600" dirty="0"/>
            </a:br>
            <a:r>
              <a:rPr lang="fr-FR" sz="3600" dirty="0"/>
              <a:t>la lecture de code complexe ?</a:t>
            </a:r>
            <a:endParaRPr lang="en-FR" sz="5400" dirty="0"/>
          </a:p>
        </p:txBody>
      </p:sp>
      <p:pic>
        <p:nvPicPr>
          <p:cNvPr id="3" name="Picture 2" descr="Cartoon of a person wearing sunglasses&#10;&#10;Description automatically generated">
            <a:extLst>
              <a:ext uri="{FF2B5EF4-FFF2-40B4-BE49-F238E27FC236}">
                <a16:creationId xmlns:a16="http://schemas.microsoft.com/office/drawing/2014/main" id="{565D278E-3C6F-E10B-A1A6-960E2AE26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793" y="1364264"/>
            <a:ext cx="5056414" cy="505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807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5B08F2-391A-5345-90CA-244DBA8DD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Memoire</a:t>
            </a:r>
            <a:r>
              <a:rPr lang="fr-FR" dirty="0"/>
              <a:t> de Travail (MDT)</a:t>
            </a:r>
            <a:endParaRPr lang="en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F9598E-E07C-A149-885B-075D4CD0B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800" b="1" dirty="0" err="1">
                <a:latin typeface="Chalkboard" panose="03050602040202020205" pitchFamily="66" charset="77"/>
              </a:rPr>
              <a:t>Mémoire</a:t>
            </a:r>
            <a:r>
              <a:rPr lang="en-US" sz="1800" b="1" dirty="0">
                <a:latin typeface="Chalkboard" panose="03050602040202020205" pitchFamily="66" charset="77"/>
              </a:rPr>
              <a:t> </a:t>
            </a:r>
            <a:r>
              <a:rPr lang="en-US" sz="1800" b="1" dirty="0" err="1">
                <a:latin typeface="Chalkboard" panose="03050602040202020205" pitchFamily="66" charset="77"/>
              </a:rPr>
              <a:t>à</a:t>
            </a:r>
            <a:r>
              <a:rPr lang="en-US" sz="1800" b="1" dirty="0">
                <a:latin typeface="Chalkboard" panose="03050602040202020205" pitchFamily="66" charset="77"/>
              </a:rPr>
              <a:t> court </a:t>
            </a:r>
            <a:r>
              <a:rPr lang="en-US" sz="1800" b="1" dirty="0" err="1">
                <a:latin typeface="Chalkboard" panose="03050602040202020205" pitchFamily="66" charset="77"/>
              </a:rPr>
              <a:t>terme</a:t>
            </a:r>
            <a:r>
              <a:rPr lang="en-US" sz="1800" b="1" dirty="0">
                <a:latin typeface="Chalkboard" panose="03050602040202020205" pitchFamily="66" charset="77"/>
              </a:rPr>
              <a:t> </a:t>
            </a:r>
            <a:r>
              <a:rPr lang="en-US" sz="1800" b="1" dirty="0" err="1">
                <a:latin typeface="Chalkboard" panose="03050602040202020205" pitchFamily="66" charset="77"/>
              </a:rPr>
              <a:t>appliquée</a:t>
            </a:r>
            <a:r>
              <a:rPr lang="en-US" sz="1800" b="1" dirty="0">
                <a:latin typeface="Chalkboard" panose="03050602040202020205" pitchFamily="66" charset="77"/>
              </a:rPr>
              <a:t> </a:t>
            </a:r>
            <a:r>
              <a:rPr lang="en-US" sz="1800" b="1" dirty="0" err="1">
                <a:latin typeface="Chalkboard" panose="03050602040202020205" pitchFamily="66" charset="77"/>
              </a:rPr>
              <a:t>à</a:t>
            </a:r>
            <a:r>
              <a:rPr lang="en-US" sz="1800" b="1" dirty="0">
                <a:latin typeface="Chalkboard" panose="03050602040202020205" pitchFamily="66" charset="77"/>
              </a:rPr>
              <a:t> un </a:t>
            </a:r>
            <a:r>
              <a:rPr lang="en-US" sz="1800" b="1" dirty="0" err="1">
                <a:latin typeface="Chalkboard" panose="03050602040202020205" pitchFamily="66" charset="77"/>
              </a:rPr>
              <a:t>problème</a:t>
            </a:r>
            <a:endParaRPr lang="en-US" sz="1800" b="1" dirty="0">
              <a:latin typeface="Chalkboard" panose="03050602040202020205" pitchFamily="66" charset="77"/>
            </a:endParaRPr>
          </a:p>
          <a:p>
            <a:endParaRPr lang="en-US" sz="1800" dirty="0">
              <a:latin typeface="Chalkboard" panose="03050602040202020205" pitchFamily="66" charset="77"/>
            </a:endParaRPr>
          </a:p>
          <a:p>
            <a:r>
              <a:rPr lang="en-US" sz="1800" dirty="0" err="1">
                <a:latin typeface="Chalkboard" panose="03050602040202020205" pitchFamily="66" charset="77"/>
              </a:rPr>
              <a:t>Quand</a:t>
            </a:r>
            <a:r>
              <a:rPr lang="en-US" sz="1800" dirty="0">
                <a:latin typeface="Chalkboard" panose="03050602040202020205" pitchFamily="66" charset="77"/>
              </a:rPr>
              <a:t> on lit du code, la </a:t>
            </a:r>
            <a:r>
              <a:rPr lang="en-US" sz="1800" dirty="0" err="1">
                <a:latin typeface="Chalkboard" panose="03050602040202020205" pitchFamily="66" charset="77"/>
              </a:rPr>
              <a:t>mémoire</a:t>
            </a:r>
            <a:r>
              <a:rPr lang="en-US" sz="1800" dirty="0">
                <a:latin typeface="Chalkboard" panose="03050602040202020205" pitchFamily="66" charset="77"/>
              </a:rPr>
              <a:t> de travail </a:t>
            </a:r>
            <a:r>
              <a:rPr lang="en-US" sz="1800" dirty="0" err="1">
                <a:latin typeface="Chalkboard" panose="03050602040202020205" pitchFamily="66" charset="77"/>
              </a:rPr>
              <a:t>n'est</a:t>
            </a:r>
            <a:r>
              <a:rPr lang="en-US" sz="1800" dirty="0">
                <a:latin typeface="Chalkboard" panose="03050602040202020205" pitchFamily="66" charset="77"/>
              </a:rPr>
              <a:t> capable de </a:t>
            </a:r>
            <a:r>
              <a:rPr lang="en-US" sz="1800" dirty="0" err="1">
                <a:latin typeface="Chalkboard" panose="03050602040202020205" pitchFamily="66" charset="77"/>
              </a:rPr>
              <a:t>traiter</a:t>
            </a:r>
            <a:r>
              <a:rPr lang="en-US" sz="1800" dirty="0">
                <a:latin typeface="Chalkboard" panose="03050602040202020205" pitchFamily="66" charset="77"/>
              </a:rPr>
              <a:t> que </a:t>
            </a:r>
            <a:r>
              <a:rPr lang="en-US" sz="2800" b="1" dirty="0">
                <a:solidFill>
                  <a:schemeClr val="bg1"/>
                </a:solidFill>
                <a:latin typeface="Chalkboard" panose="03050602040202020205" pitchFamily="66" charset="77"/>
              </a:rPr>
              <a:t>2 </a:t>
            </a:r>
            <a:r>
              <a:rPr lang="en-US" sz="2800" b="1" dirty="0" err="1">
                <a:solidFill>
                  <a:schemeClr val="bg1"/>
                </a:solidFill>
                <a:latin typeface="Chalkboard" panose="03050602040202020205" pitchFamily="66" charset="77"/>
              </a:rPr>
              <a:t>à</a:t>
            </a:r>
            <a:r>
              <a:rPr lang="en-US" sz="2800" b="1" dirty="0">
                <a:solidFill>
                  <a:schemeClr val="bg1"/>
                </a:solidFill>
                <a:latin typeface="Chalkboard" panose="03050602040202020205" pitchFamily="66" charset="77"/>
              </a:rPr>
              <a:t> 6 “choses”</a:t>
            </a:r>
            <a:r>
              <a:rPr lang="en-US" sz="1800" dirty="0">
                <a:solidFill>
                  <a:schemeClr val="bg1"/>
                </a:solidFill>
                <a:latin typeface="Chalkboard" panose="03050602040202020205" pitchFamily="66" charset="77"/>
              </a:rPr>
              <a:t> </a:t>
            </a:r>
            <a:r>
              <a:rPr lang="en-US" sz="1800" dirty="0" err="1">
                <a:latin typeface="Chalkboard" panose="03050602040202020205" pitchFamily="66" charset="77"/>
              </a:rPr>
              <a:t>à</a:t>
            </a:r>
            <a:r>
              <a:rPr lang="en-US" sz="1800" dirty="0">
                <a:latin typeface="Chalkboard" panose="03050602040202020205" pitchFamily="66" charset="77"/>
              </a:rPr>
              <a:t> la </a:t>
            </a:r>
            <a:r>
              <a:rPr lang="en-US" sz="1800" dirty="0" err="1">
                <a:latin typeface="Chalkboard" panose="03050602040202020205" pitchFamily="66" charset="77"/>
              </a:rPr>
              <a:t>fois</a:t>
            </a:r>
            <a:r>
              <a:rPr lang="en-US" sz="1800" dirty="0">
                <a:latin typeface="Chalkboard" panose="03050602040202020205" pitchFamily="66" charset="77"/>
              </a:rPr>
              <a:t>…</a:t>
            </a:r>
          </a:p>
        </p:txBody>
      </p:sp>
      <p:pic>
        <p:nvPicPr>
          <p:cNvPr id="16386" name="Picture 2" descr="memories">
            <a:extLst>
              <a:ext uri="{FF2B5EF4-FFF2-40B4-BE49-F238E27FC236}">
                <a16:creationId xmlns:a16="http://schemas.microsoft.com/office/drawing/2014/main" id="{BF420449-000E-F066-6E9F-41263B157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00" y="2857500"/>
            <a:ext cx="3073568" cy="307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993561-9B61-A0B6-962B-82445A727FDC}"/>
              </a:ext>
            </a:extLst>
          </p:cNvPr>
          <p:cNvSpPr txBox="1"/>
          <p:nvPr/>
        </p:nvSpPr>
        <p:spPr>
          <a:xfrm>
            <a:off x="5770906" y="3963228"/>
            <a:ext cx="5206922" cy="666977"/>
          </a:xfrm>
          <a:prstGeom prst="rect">
            <a:avLst/>
          </a:prstGeom>
          <a:solidFill>
            <a:srgbClr val="1CB80E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Dans le </a:t>
            </a:r>
            <a:r>
              <a:rPr lang="en-US" dirty="0" err="1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contexte</a:t>
            </a:r>
            <a:r>
              <a:rPr lang="en-US" dirty="0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de la </a:t>
            </a:r>
            <a:r>
              <a:rPr lang="en-US" dirty="0" err="1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mémoire</a:t>
            </a:r>
            <a:r>
              <a:rPr lang="en-US" dirty="0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de travail,</a:t>
            </a:r>
          </a:p>
          <a:p>
            <a:pPr algn="ctr"/>
            <a:r>
              <a:rPr lang="en-US" dirty="0" err="1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cette</a:t>
            </a:r>
            <a:r>
              <a:rPr lang="en-US" dirty="0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capacité</a:t>
            </a:r>
            <a:r>
              <a:rPr lang="en-US" dirty="0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est</a:t>
            </a:r>
            <a:r>
              <a:rPr lang="en-US" dirty="0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appelée</a:t>
            </a:r>
            <a:r>
              <a:rPr lang="en-US" dirty="0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charge cognitive !!!</a:t>
            </a:r>
            <a:endParaRPr lang="en-FR" dirty="0">
              <a:solidFill>
                <a:schemeClr val="bg1"/>
              </a:solidFill>
              <a:latin typeface="BM HANNA" panose="02000503000000020003" pitchFamily="2" charset="-127"/>
              <a:ea typeface="BM HANNA" panose="0200050300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7791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5B08F2-391A-5345-90CA-244DBA8DD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Technique 1</a:t>
            </a:r>
            <a:br>
              <a:rPr lang="en-US" sz="2800" dirty="0"/>
            </a:br>
            <a:r>
              <a:rPr lang="en-US" sz="2800" dirty="0" err="1"/>
              <a:t>Refactorer</a:t>
            </a:r>
            <a:r>
              <a:rPr lang="en-US" sz="2800" dirty="0"/>
              <a:t> </a:t>
            </a:r>
            <a:r>
              <a:rPr lang="en-US" sz="2000" dirty="0"/>
              <a:t>pour </a:t>
            </a:r>
            <a:r>
              <a:rPr lang="en-US" sz="2000" dirty="0" err="1"/>
              <a:t>reduire</a:t>
            </a:r>
            <a:r>
              <a:rPr lang="en-US" sz="2000" dirty="0"/>
              <a:t> la charge cognitive</a:t>
            </a:r>
            <a:endParaRPr lang="en-FR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805B87-5395-6829-2BD3-9BFCA0291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12" y="3964625"/>
            <a:ext cx="5352870" cy="189974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C0226FC-132A-E45E-987C-F458296D92E0}"/>
              </a:ext>
            </a:extLst>
          </p:cNvPr>
          <p:cNvSpPr/>
          <p:nvPr/>
        </p:nvSpPr>
        <p:spPr>
          <a:xfrm>
            <a:off x="829056" y="1234083"/>
            <a:ext cx="92903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Refactoring </a:t>
            </a:r>
            <a:r>
              <a:rPr lang="en-US" sz="1600" dirty="0" err="1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temporaire</a:t>
            </a:r>
            <a:r>
              <a:rPr lang="en-US" sz="1600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(la </a:t>
            </a:r>
            <a:r>
              <a:rPr lang="en-US" sz="1600" dirty="0" err="1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plupart</a:t>
            </a:r>
            <a:r>
              <a:rPr lang="en-US" sz="1600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du temps) pour </a:t>
            </a:r>
            <a:r>
              <a:rPr lang="en-US" sz="1600" dirty="0" err="1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comprendre</a:t>
            </a:r>
            <a:r>
              <a:rPr lang="en-US" sz="1600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le code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530222-57B3-AC44-AD0A-8691AEBA056D}"/>
              </a:ext>
            </a:extLst>
          </p:cNvPr>
          <p:cNvSpPr/>
          <p:nvPr/>
        </p:nvSpPr>
        <p:spPr>
          <a:xfrm>
            <a:off x="829056" y="1825901"/>
            <a:ext cx="92903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Example</a:t>
            </a:r>
            <a:r>
              <a:rPr lang="en-US" sz="1400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– </a:t>
            </a:r>
            <a:r>
              <a:rPr lang="en-US" sz="1400" dirty="0" err="1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remplacer</a:t>
            </a:r>
            <a:r>
              <a:rPr lang="en-US" sz="1400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des constructions </a:t>
            </a:r>
            <a:r>
              <a:rPr lang="en-US" sz="1400" dirty="0" err="1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linguistiques</a:t>
            </a:r>
            <a:r>
              <a:rPr lang="en-US" sz="1400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</a:t>
            </a:r>
            <a:r>
              <a:rPr lang="en-US" sz="1400" dirty="0" err="1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peu</a:t>
            </a:r>
            <a:r>
              <a:rPr lang="en-US" sz="1400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</a:t>
            </a:r>
            <a:r>
              <a:rPr lang="en-US" sz="1400" dirty="0" err="1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familières</a:t>
            </a:r>
            <a:endParaRPr lang="en-US" sz="1400" dirty="0">
              <a:solidFill>
                <a:srgbClr val="1CB80E"/>
              </a:solidFill>
              <a:latin typeface="BM HANNA" panose="02000503000000020003" pitchFamily="2" charset="-127"/>
              <a:ea typeface="BM HANNA" panose="02000503000000020003" pitchFamily="2" charset="-127"/>
            </a:endParaRPr>
          </a:p>
        </p:txBody>
      </p:sp>
      <p:pic>
        <p:nvPicPr>
          <p:cNvPr id="16" name="Picture 1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AD3681A-0FC4-38D5-D0A8-30AB2D0470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54" t="46590" r="8711" b="19332"/>
          <a:stretch/>
        </p:blipFill>
        <p:spPr>
          <a:xfrm>
            <a:off x="1500436" y="2432267"/>
            <a:ext cx="4592046" cy="12645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79AF71F-0509-DE91-14E4-D39089B13E1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608379" y="3201029"/>
            <a:ext cx="5168462" cy="26633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3B700CF-CCAA-94E2-DD6C-184644C55F6D}"/>
              </a:ext>
            </a:extLst>
          </p:cNvPr>
          <p:cNvSpPr txBox="1"/>
          <p:nvPr/>
        </p:nvSpPr>
        <p:spPr>
          <a:xfrm>
            <a:off x="6141983" y="2540213"/>
            <a:ext cx="61012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1 dev ne </a:t>
            </a:r>
            <a:r>
              <a:rPr lang="en-US" sz="1400" dirty="0" err="1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connaissant</a:t>
            </a:r>
            <a:r>
              <a:rPr lang="en-US" sz="1400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pas les </a:t>
            </a:r>
            <a:r>
              <a:rPr lang="en-US" sz="1400" dirty="0" err="1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fameux</a:t>
            </a:r>
            <a:r>
              <a:rPr lang="en-US" sz="1400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“functors”, “monads”, …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2F958B-716E-89BA-2446-3C15D3412D1D}"/>
              </a:ext>
            </a:extLst>
          </p:cNvPr>
          <p:cNvSpPr txBox="1"/>
          <p:nvPr/>
        </p:nvSpPr>
        <p:spPr>
          <a:xfrm>
            <a:off x="2471338" y="6132181"/>
            <a:ext cx="7341290" cy="461665"/>
          </a:xfrm>
          <a:prstGeom prst="rect">
            <a:avLst/>
          </a:prstGeom>
          <a:solidFill>
            <a:srgbClr val="1CB80E"/>
          </a:solidFill>
        </p:spPr>
        <p:txBody>
          <a:bodyPr wrap="square">
            <a:spAutoFit/>
          </a:bodyPr>
          <a:lstStyle/>
          <a:p>
            <a:pPr algn="ctr"/>
            <a:r>
              <a:rPr lang="en-FR" sz="1200" dirty="0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Ce qui est facile à lire / comprendre dépend de nos connaissances préalables</a:t>
            </a:r>
          </a:p>
          <a:p>
            <a:pPr algn="ctr"/>
            <a:r>
              <a:rPr lang="en-FR" sz="1200" dirty="0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Il n'y a pas de honte à s'aider à comprendre un code en le traduisant sous une forme plus familière.</a:t>
            </a:r>
          </a:p>
        </p:txBody>
      </p:sp>
      <p:pic>
        <p:nvPicPr>
          <p:cNvPr id="3076" name="Picture 4" descr="Bitmoji Image">
            <a:extLst>
              <a:ext uri="{FF2B5EF4-FFF2-40B4-BE49-F238E27FC236}">
                <a16:creationId xmlns:a16="http://schemas.microsoft.com/office/drawing/2014/main" id="{EEE97E95-6E74-FB7F-97E4-A185CDD5B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628" y="-297481"/>
            <a:ext cx="2139443" cy="213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2A3054E-7976-3528-3F4B-3975F332C41A}"/>
              </a:ext>
            </a:extLst>
          </p:cNvPr>
          <p:cNvSpPr/>
          <p:nvPr/>
        </p:nvSpPr>
        <p:spPr>
          <a:xfrm rot="605052">
            <a:off x="3715074" y="4817813"/>
            <a:ext cx="1751525" cy="241434"/>
          </a:xfrm>
          <a:prstGeom prst="rect">
            <a:avLst/>
          </a:prstGeom>
          <a:solidFill>
            <a:srgbClr val="1CB80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1000" dirty="0">
                <a:latin typeface="BM HANNA" panose="02000503000000020003" pitchFamily="2" charset="-127"/>
                <a:ea typeface="BM HANNA" panose="02000503000000020003" pitchFamily="2" charset="-127"/>
              </a:rPr>
              <a:t>Refactorings automatisés</a:t>
            </a:r>
          </a:p>
        </p:txBody>
      </p:sp>
    </p:spTree>
    <p:extLst>
      <p:ext uri="{BB962C8B-B14F-4D97-AF65-F5344CB8AC3E}">
        <p14:creationId xmlns:p14="http://schemas.microsoft.com/office/powerpoint/2010/main" val="94764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 animBg="1"/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5B08F2-391A-5345-90CA-244DBA8DD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600" y="183568"/>
            <a:ext cx="8302800" cy="828029"/>
          </a:xfrm>
        </p:spPr>
        <p:txBody>
          <a:bodyPr/>
          <a:lstStyle/>
          <a:p>
            <a:r>
              <a:rPr lang="en-US" sz="2800" dirty="0"/>
              <a:t>Technique 2</a:t>
            </a:r>
            <a:br>
              <a:rPr lang="en-US" sz="2800" dirty="0"/>
            </a:br>
            <a:r>
              <a:rPr lang="en-US" sz="2000" dirty="0"/>
              <a:t>Dependency graph</a:t>
            </a:r>
            <a:endParaRPr lang="en-FR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338AB5-79C9-CF44-CE25-62592C2503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84" t="8805" r="58641" b="1635"/>
          <a:stretch/>
        </p:blipFill>
        <p:spPr>
          <a:xfrm>
            <a:off x="1492370" y="1268083"/>
            <a:ext cx="2128495" cy="4968815"/>
          </a:xfrm>
          <a:prstGeom prst="rect">
            <a:avLst/>
          </a:prstGeom>
        </p:spPr>
      </p:pic>
      <p:pic>
        <p:nvPicPr>
          <p:cNvPr id="2050" name="Picture 2" descr="Bitmoji Image">
            <a:extLst>
              <a:ext uri="{FF2B5EF4-FFF2-40B4-BE49-F238E27FC236}">
                <a16:creationId xmlns:a16="http://schemas.microsoft.com/office/drawing/2014/main" id="{125388DA-DA45-8807-9473-CA9C5D6E2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674" y="2659705"/>
            <a:ext cx="1059611" cy="105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050E9B-0B0B-1213-3C3C-F12F94FCEECC}"/>
              </a:ext>
            </a:extLst>
          </p:cNvPr>
          <p:cNvSpPr txBox="1"/>
          <p:nvPr/>
        </p:nvSpPr>
        <p:spPr>
          <a:xfrm>
            <a:off x="3046563" y="6412379"/>
            <a:ext cx="60988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R" sz="1200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https://annotate.codereading.club/</a:t>
            </a:r>
            <a:endParaRPr lang="en-FR" sz="1200" dirty="0">
              <a:solidFill>
                <a:srgbClr val="1CB80E"/>
              </a:solidFill>
              <a:latin typeface="BM HANNA" panose="02000503000000020003" pitchFamily="2" charset="-127"/>
              <a:ea typeface="BM HANNA" panose="02000503000000020003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90E012-3612-628B-F5CA-C5F2D6F36949}"/>
              </a:ext>
            </a:extLst>
          </p:cNvPr>
          <p:cNvSpPr txBox="1"/>
          <p:nvPr/>
        </p:nvSpPr>
        <p:spPr>
          <a:xfrm>
            <a:off x="1225992" y="954102"/>
            <a:ext cx="26612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 err="1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Annoter</a:t>
            </a:r>
            <a:r>
              <a:rPr lang="en-US" sz="1200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les variables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F250B1-1067-0D2F-ED76-21506BC8E189}"/>
              </a:ext>
            </a:extLst>
          </p:cNvPr>
          <p:cNvSpPr txBox="1"/>
          <p:nvPr/>
        </p:nvSpPr>
        <p:spPr>
          <a:xfrm>
            <a:off x="6827809" y="2819929"/>
            <a:ext cx="51370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200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Tracer des lignes entre les occurrences d'une même variable</a:t>
            </a:r>
          </a:p>
          <a:p>
            <a:r>
              <a:rPr lang="en-FR" sz="1200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Permet de comprendre où les données sont utilisées dans le programme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9E13921-E0A2-58DD-993A-C89855AEDD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67" t="9056" r="58347" b="2459"/>
          <a:stretch/>
        </p:blipFill>
        <p:spPr>
          <a:xfrm>
            <a:off x="4248773" y="1268082"/>
            <a:ext cx="2179079" cy="496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3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2EE4A-9C5D-CC45-B0BD-16E991C84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Clean Code</a:t>
            </a:r>
          </a:p>
        </p:txBody>
      </p:sp>
      <p:pic>
        <p:nvPicPr>
          <p:cNvPr id="1026" name="Picture 2" descr="Amazon.fr - Clean Code: A Handbook of Agile Software Craftsmanship -  Martin, Robert - Livres">
            <a:extLst>
              <a:ext uri="{FF2B5EF4-FFF2-40B4-BE49-F238E27FC236}">
                <a16:creationId xmlns:a16="http://schemas.microsoft.com/office/drawing/2014/main" id="{76578075-22C2-465A-BA91-04B1C8F9B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65" y="1179547"/>
            <a:ext cx="3556478" cy="473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 can tell from reading Uncle Bob's Clean Code | by Perside Rosalie |  Medium">
            <a:extLst>
              <a:ext uri="{FF2B5EF4-FFF2-40B4-BE49-F238E27FC236}">
                <a16:creationId xmlns:a16="http://schemas.microsoft.com/office/drawing/2014/main" id="{CA5A61B5-6894-3A6D-68A5-D5A80584C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042" y="1179547"/>
            <a:ext cx="5594358" cy="279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oftware Craftsmanship: Uncle Robert Martin [INTERVIEW]">
            <a:extLst>
              <a:ext uri="{FF2B5EF4-FFF2-40B4-BE49-F238E27FC236}">
                <a16:creationId xmlns:a16="http://schemas.microsoft.com/office/drawing/2014/main" id="{3C06B388-D8B3-76B7-5796-78A4F1079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042" y="3976726"/>
            <a:ext cx="2706732" cy="152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you smell">
            <a:extLst>
              <a:ext uri="{FF2B5EF4-FFF2-40B4-BE49-F238E27FC236}">
                <a16:creationId xmlns:a16="http://schemas.microsoft.com/office/drawing/2014/main" id="{27190E9C-0876-9F98-0A10-3407343C3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603" y="4338749"/>
            <a:ext cx="2519251" cy="25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4962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5B08F2-391A-5345-90CA-244DBA8DD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Technique 3</a:t>
            </a:r>
            <a:br>
              <a:rPr lang="en-US" sz="2800" dirty="0"/>
            </a:br>
            <a:r>
              <a:rPr lang="en-US" sz="2000" dirty="0"/>
              <a:t>State table</a:t>
            </a:r>
            <a:endParaRPr lang="en-FR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D84C08-AFE2-6343-86F0-4F380BF5ADCB}"/>
              </a:ext>
            </a:extLst>
          </p:cNvPr>
          <p:cNvSpPr/>
          <p:nvPr/>
        </p:nvSpPr>
        <p:spPr>
          <a:xfrm>
            <a:off x="548640" y="1356996"/>
            <a:ext cx="96987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Un tableau d'état se </a:t>
            </a:r>
            <a:r>
              <a:rPr lang="en-US" sz="1600" dirty="0" err="1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concentre</a:t>
            </a:r>
            <a:r>
              <a:rPr lang="en-US" sz="1600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sur les </a:t>
            </a:r>
            <a:r>
              <a:rPr lang="en-US" sz="1600" dirty="0" err="1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valeurs</a:t>
            </a:r>
            <a:r>
              <a:rPr lang="en-US" sz="1600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des variables </a:t>
            </a:r>
            <a:r>
              <a:rPr lang="en-US" sz="1600" dirty="0" err="1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plutôt</a:t>
            </a:r>
            <a:r>
              <a:rPr lang="en-US" sz="1600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que sur la structure du code. </a:t>
            </a:r>
          </a:p>
          <a:p>
            <a:r>
              <a:rPr lang="en-US" sz="1600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Il </a:t>
            </a:r>
            <a:r>
              <a:rPr lang="en-US" sz="1600" dirty="0" err="1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comporte</a:t>
            </a:r>
            <a:r>
              <a:rPr lang="en-US" sz="1600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des </a:t>
            </a:r>
            <a:r>
              <a:rPr lang="en-US" sz="1600" dirty="0" err="1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colonnes</a:t>
            </a:r>
            <a:r>
              <a:rPr lang="en-US" sz="1600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pour </a:t>
            </a:r>
            <a:r>
              <a:rPr lang="en-US" sz="1600" dirty="0" err="1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chaque</a:t>
            </a:r>
            <a:r>
              <a:rPr lang="en-US" sz="1600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variable et des </a:t>
            </a:r>
            <a:r>
              <a:rPr lang="en-US" sz="1600" dirty="0" err="1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lignes</a:t>
            </a:r>
            <a:r>
              <a:rPr lang="en-US" sz="1600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pour </a:t>
            </a:r>
            <a:r>
              <a:rPr lang="en-US" sz="1600" dirty="0" err="1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chaque</a:t>
            </a:r>
            <a:r>
              <a:rPr lang="en-US" sz="1600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étape du code.</a:t>
            </a:r>
          </a:p>
        </p:txBody>
      </p:sp>
      <p:pic>
        <p:nvPicPr>
          <p:cNvPr id="77826" name="Picture 2">
            <a:extLst>
              <a:ext uri="{FF2B5EF4-FFF2-40B4-BE49-F238E27FC236}">
                <a16:creationId xmlns:a16="http://schemas.microsoft.com/office/drawing/2014/main" id="{8FE49A18-29B1-704F-AD35-914F9A6C5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559" y="2449247"/>
            <a:ext cx="3996626" cy="361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BD021D5-EBA5-3644-B441-B394342FA95B}"/>
              </a:ext>
            </a:extLst>
          </p:cNvPr>
          <p:cNvSpPr/>
          <p:nvPr/>
        </p:nvSpPr>
        <p:spPr>
          <a:xfrm>
            <a:off x="5398020" y="3585551"/>
            <a:ext cx="5623548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How to ?</a:t>
            </a:r>
          </a:p>
          <a:p>
            <a:r>
              <a:rPr lang="en-US" sz="1400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Lister </a:t>
            </a:r>
            <a:r>
              <a:rPr lang="en-US" sz="1400" dirty="0" err="1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toutes</a:t>
            </a:r>
            <a:r>
              <a:rPr lang="en-US" sz="1400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les variables</a:t>
            </a:r>
          </a:p>
          <a:p>
            <a:r>
              <a:rPr lang="en-US" sz="1400" dirty="0" err="1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Créez</a:t>
            </a:r>
            <a:r>
              <a:rPr lang="en-US" sz="1400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un tableau : 1 </a:t>
            </a:r>
            <a:r>
              <a:rPr lang="en-US" sz="1400" dirty="0" err="1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colonne</a:t>
            </a:r>
            <a:r>
              <a:rPr lang="en-US" sz="1400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/ variable</a:t>
            </a:r>
          </a:p>
          <a:p>
            <a:r>
              <a:rPr lang="en-US" sz="1400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1 </a:t>
            </a:r>
            <a:r>
              <a:rPr lang="en-US" sz="1400" dirty="0" err="1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ligne</a:t>
            </a:r>
            <a:r>
              <a:rPr lang="en-US" sz="1400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pour </a:t>
            </a:r>
            <a:r>
              <a:rPr lang="en-US" sz="1400" dirty="0" err="1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chaque</a:t>
            </a:r>
            <a:r>
              <a:rPr lang="en-US" sz="1400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</a:t>
            </a:r>
            <a:r>
              <a:rPr lang="en-US" sz="1400" dirty="0" err="1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ligne</a:t>
            </a:r>
            <a:r>
              <a:rPr lang="en-US" sz="1400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de mutation</a:t>
            </a:r>
          </a:p>
          <a:p>
            <a:r>
              <a:rPr lang="en-US" sz="1400" dirty="0" err="1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Exécutez</a:t>
            </a:r>
            <a:r>
              <a:rPr lang="en-US" sz="1400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</a:t>
            </a:r>
            <a:r>
              <a:rPr lang="en-US" sz="1400" dirty="0" err="1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chaque</a:t>
            </a:r>
            <a:r>
              <a:rPr lang="en-US" sz="1400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</a:t>
            </a:r>
            <a:r>
              <a:rPr lang="en-US" sz="1400" dirty="0" err="1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partie</a:t>
            </a:r>
            <a:r>
              <a:rPr lang="en-US" sz="1400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du code</a:t>
            </a:r>
          </a:p>
        </p:txBody>
      </p:sp>
      <p:pic>
        <p:nvPicPr>
          <p:cNvPr id="3074" name="Picture 2" descr="equation meme">
            <a:extLst>
              <a:ext uri="{FF2B5EF4-FFF2-40B4-BE49-F238E27FC236}">
                <a16:creationId xmlns:a16="http://schemas.microsoft.com/office/drawing/2014/main" id="{B526BD3D-6955-6EA8-86B7-34ECC8D19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4224" y="3932775"/>
            <a:ext cx="1829320" cy="182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5601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>
            <a:extLst>
              <a:ext uri="{FF2B5EF4-FFF2-40B4-BE49-F238E27FC236}">
                <a16:creationId xmlns:a16="http://schemas.microsoft.com/office/drawing/2014/main" id="{0B7C4467-D5B1-4E4E-A7BC-BD6166E57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5670" y="1442567"/>
            <a:ext cx="7100659" cy="424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1EA16A2-562F-9249-A32A-24561355DE72}"/>
              </a:ext>
            </a:extLst>
          </p:cNvPr>
          <p:cNvSpPr/>
          <p:nvPr/>
        </p:nvSpPr>
        <p:spPr>
          <a:xfrm>
            <a:off x="2649383" y="1731892"/>
            <a:ext cx="2550506" cy="804672"/>
          </a:xfrm>
          <a:custGeom>
            <a:avLst/>
            <a:gdLst>
              <a:gd name="csX0" fmla="*/ 0 w 2550506"/>
              <a:gd name="csY0" fmla="*/ 402336 h 804672"/>
              <a:gd name="csX1" fmla="*/ 1275253 w 2550506"/>
              <a:gd name="csY1" fmla="*/ 0 h 804672"/>
              <a:gd name="csX2" fmla="*/ 2550506 w 2550506"/>
              <a:gd name="csY2" fmla="*/ 402336 h 804672"/>
              <a:gd name="csX3" fmla="*/ 1275253 w 2550506"/>
              <a:gd name="csY3" fmla="*/ 804672 h 804672"/>
              <a:gd name="csX4" fmla="*/ 0 w 2550506"/>
              <a:gd name="csY4" fmla="*/ 402336 h 80467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550506" h="804672" extrusionOk="0">
                <a:moveTo>
                  <a:pt x="0" y="402336"/>
                </a:moveTo>
                <a:cubicBezTo>
                  <a:pt x="-14902" y="170940"/>
                  <a:pt x="554905" y="6022"/>
                  <a:pt x="1275253" y="0"/>
                </a:cubicBezTo>
                <a:cubicBezTo>
                  <a:pt x="2004101" y="5167"/>
                  <a:pt x="2507191" y="181509"/>
                  <a:pt x="2550506" y="402336"/>
                </a:cubicBezTo>
                <a:cubicBezTo>
                  <a:pt x="2518696" y="655605"/>
                  <a:pt x="1964283" y="889088"/>
                  <a:pt x="1275253" y="804672"/>
                </a:cubicBezTo>
                <a:cubicBezTo>
                  <a:pt x="539383" y="787401"/>
                  <a:pt x="18852" y="633548"/>
                  <a:pt x="0" y="402336"/>
                </a:cubicBezTo>
                <a:close/>
              </a:path>
            </a:pathLst>
          </a:custGeom>
          <a:noFill/>
          <a:ln w="57150">
            <a:solidFill>
              <a:srgbClr val="1CB80E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522D608-B3CD-694C-B842-F24FD6FCD434}"/>
              </a:ext>
            </a:extLst>
          </p:cNvPr>
          <p:cNvSpPr/>
          <p:nvPr/>
        </p:nvSpPr>
        <p:spPr>
          <a:xfrm>
            <a:off x="5693665" y="4487284"/>
            <a:ext cx="1304544" cy="804672"/>
          </a:xfrm>
          <a:custGeom>
            <a:avLst/>
            <a:gdLst>
              <a:gd name="csX0" fmla="*/ 0 w 1304544"/>
              <a:gd name="csY0" fmla="*/ 402336 h 804672"/>
              <a:gd name="csX1" fmla="*/ 652272 w 1304544"/>
              <a:gd name="csY1" fmla="*/ 0 h 804672"/>
              <a:gd name="csX2" fmla="*/ 1304544 w 1304544"/>
              <a:gd name="csY2" fmla="*/ 402336 h 804672"/>
              <a:gd name="csX3" fmla="*/ 652272 w 1304544"/>
              <a:gd name="csY3" fmla="*/ 804672 h 804672"/>
              <a:gd name="csX4" fmla="*/ 0 w 1304544"/>
              <a:gd name="csY4" fmla="*/ 402336 h 80467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304544" h="804672" extrusionOk="0">
                <a:moveTo>
                  <a:pt x="0" y="402336"/>
                </a:moveTo>
                <a:cubicBezTo>
                  <a:pt x="-10607" y="173589"/>
                  <a:pt x="249129" y="16102"/>
                  <a:pt x="652272" y="0"/>
                </a:cubicBezTo>
                <a:cubicBezTo>
                  <a:pt x="1037057" y="5167"/>
                  <a:pt x="1261229" y="181509"/>
                  <a:pt x="1304544" y="402336"/>
                </a:cubicBezTo>
                <a:cubicBezTo>
                  <a:pt x="1285416" y="643220"/>
                  <a:pt x="1009789" y="819723"/>
                  <a:pt x="652272" y="804672"/>
                </a:cubicBezTo>
                <a:cubicBezTo>
                  <a:pt x="260465" y="787401"/>
                  <a:pt x="18852" y="633548"/>
                  <a:pt x="0" y="402336"/>
                </a:cubicBezTo>
                <a:close/>
              </a:path>
            </a:pathLst>
          </a:custGeom>
          <a:noFill/>
          <a:ln w="57150">
            <a:solidFill>
              <a:srgbClr val="1CB80E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9093CE-3848-8346-B663-D569DDCD7FC8}"/>
              </a:ext>
            </a:extLst>
          </p:cNvPr>
          <p:cNvCxnSpPr>
            <a:cxnSpLocks/>
            <a:stCxn id="16" idx="3"/>
            <a:endCxn id="3" idx="3"/>
          </p:cNvCxnSpPr>
          <p:nvPr/>
        </p:nvCxnSpPr>
        <p:spPr>
          <a:xfrm flipV="1">
            <a:off x="2356734" y="2418723"/>
            <a:ext cx="666162" cy="1367126"/>
          </a:xfrm>
          <a:prstGeom prst="straightConnector1">
            <a:avLst/>
          </a:prstGeom>
          <a:ln w="57150">
            <a:solidFill>
              <a:srgbClr val="1CB80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D2C2B1B-152F-EB4D-B12A-0A3F90DD0CF9}"/>
              </a:ext>
            </a:extLst>
          </p:cNvPr>
          <p:cNvCxnSpPr>
            <a:cxnSpLocks/>
            <a:stCxn id="16" idx="3"/>
            <a:endCxn id="11" idx="2"/>
          </p:cNvCxnSpPr>
          <p:nvPr/>
        </p:nvCxnSpPr>
        <p:spPr>
          <a:xfrm>
            <a:off x="2356734" y="3785849"/>
            <a:ext cx="3336931" cy="1103771"/>
          </a:xfrm>
          <a:prstGeom prst="straightConnector1">
            <a:avLst/>
          </a:prstGeom>
          <a:ln w="57150">
            <a:solidFill>
              <a:srgbClr val="1CB80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AD6DFDC-9E34-1648-BBD6-B2A6F2B5A341}"/>
              </a:ext>
            </a:extLst>
          </p:cNvPr>
          <p:cNvSpPr txBox="1"/>
          <p:nvPr/>
        </p:nvSpPr>
        <p:spPr>
          <a:xfrm>
            <a:off x="369438" y="3489614"/>
            <a:ext cx="1987296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sz="1100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Zones liées à la lecture</a:t>
            </a:r>
          </a:p>
          <a:p>
            <a:pPr algn="ctr"/>
            <a:r>
              <a:rPr lang="en-US" sz="1100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de </a:t>
            </a:r>
            <a:r>
              <a:rPr lang="en-US" sz="1100" dirty="0" err="1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texte</a:t>
            </a:r>
            <a:r>
              <a:rPr lang="en-US" sz="1100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</a:t>
            </a:r>
          </a:p>
          <a:p>
            <a:pPr algn="ctr"/>
            <a:r>
              <a:rPr lang="en-US" sz="1000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(</a:t>
            </a:r>
            <a:r>
              <a:rPr lang="en-US" sz="1000" dirty="0" err="1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langage</a:t>
            </a:r>
            <a:r>
              <a:rPr lang="en-US" sz="1000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naturel)</a:t>
            </a:r>
            <a:endParaRPr lang="en-FR" sz="1000" dirty="0">
              <a:solidFill>
                <a:srgbClr val="1CB80E"/>
              </a:solidFill>
              <a:latin typeface="BM HANNA" panose="02000503000000020003" pitchFamily="2" charset="-127"/>
              <a:ea typeface="BM HANNA" panose="02000503000000020003" pitchFamily="2" charset="-127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77565BC3-8860-7F54-E567-F57514E8B5A5}"/>
              </a:ext>
            </a:extLst>
          </p:cNvPr>
          <p:cNvSpPr txBox="1">
            <a:spLocks/>
          </p:cNvSpPr>
          <p:nvPr/>
        </p:nvSpPr>
        <p:spPr>
          <a:xfrm>
            <a:off x="1944600" y="183568"/>
            <a:ext cx="8302800" cy="828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4400" b="0" i="0" u="none" strike="noStrike" cap="none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  <a:cs typeface="BM HANNA" panose="02000503000000020003" pitchFamily="2" charset="-127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8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8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8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8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8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8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8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8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Technique 4</a:t>
            </a:r>
            <a:br>
              <a:rPr lang="en-US" sz="2800" dirty="0"/>
            </a:br>
            <a:r>
              <a:rPr lang="en-US" sz="2000" dirty="0" err="1"/>
              <a:t>Stratégies</a:t>
            </a:r>
            <a:r>
              <a:rPr lang="en-US" sz="2000" dirty="0"/>
              <a:t> de </a:t>
            </a:r>
            <a:r>
              <a:rPr lang="en-US" sz="2000" dirty="0" err="1"/>
              <a:t>compréhension</a:t>
            </a:r>
            <a:r>
              <a:rPr lang="en-US" sz="2000" dirty="0"/>
              <a:t> de </a:t>
            </a:r>
            <a:r>
              <a:rPr lang="en-US" sz="2000" dirty="0" err="1"/>
              <a:t>texte</a:t>
            </a:r>
            <a:r>
              <a:rPr lang="en-US" sz="2000" dirty="0"/>
              <a:t> </a:t>
            </a:r>
            <a:r>
              <a:rPr lang="en-US" sz="2000" dirty="0" err="1"/>
              <a:t>appliquées</a:t>
            </a:r>
            <a:r>
              <a:rPr lang="en-US" sz="2000" dirty="0"/>
              <a:t> au code</a:t>
            </a:r>
            <a:endParaRPr lang="en-FR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89CE7C-D922-8B6D-4A10-82F43F920043}"/>
              </a:ext>
            </a:extLst>
          </p:cNvPr>
          <p:cNvSpPr txBox="1"/>
          <p:nvPr/>
        </p:nvSpPr>
        <p:spPr>
          <a:xfrm>
            <a:off x="9835265" y="3258782"/>
            <a:ext cx="2077814" cy="461665"/>
          </a:xfrm>
          <a:prstGeom prst="rect">
            <a:avLst/>
          </a:prstGeom>
          <a:solidFill>
            <a:srgbClr val="1CB80E"/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Lire du code </a:t>
            </a:r>
            <a:r>
              <a:rPr lang="en-US" sz="1200" dirty="0" err="1">
                <a:solidFill>
                  <a:schemeClr val="bg1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c’est</a:t>
            </a:r>
            <a:r>
              <a:rPr lang="en-US" sz="1200" dirty="0">
                <a:solidFill>
                  <a:schemeClr val="bg1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comme</a:t>
            </a:r>
            <a:r>
              <a:rPr lang="en-US" sz="1200" dirty="0">
                <a:solidFill>
                  <a:schemeClr val="bg1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 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lire du </a:t>
            </a:r>
            <a:r>
              <a:rPr lang="en-US" sz="1200" dirty="0" err="1">
                <a:solidFill>
                  <a:schemeClr val="bg1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texte</a:t>
            </a:r>
            <a:endParaRPr lang="en-FR" sz="1200" dirty="0">
              <a:solidFill>
                <a:schemeClr val="bg1"/>
              </a:solidFill>
              <a:latin typeface="Chalkboard" panose="03050602040202020205" pitchFamily="66" charset="77"/>
              <a:ea typeface="BM HANNA" panose="0200050300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533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6" grpId="0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DB5AEA-CB84-5A49-9C25-BB204DCC5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600" y="183568"/>
            <a:ext cx="8302800" cy="828029"/>
          </a:xfrm>
        </p:spPr>
        <p:txBody>
          <a:bodyPr/>
          <a:lstStyle/>
          <a:p>
            <a:r>
              <a:rPr lang="en-US" sz="3600" dirty="0"/>
              <a:t>Strategies de comprehension de code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7F8C7D-C8A2-7046-BF81-63AE2898C93D}"/>
              </a:ext>
            </a:extLst>
          </p:cNvPr>
          <p:cNvSpPr/>
          <p:nvPr/>
        </p:nvSpPr>
        <p:spPr>
          <a:xfrm>
            <a:off x="3974319" y="1300994"/>
            <a:ext cx="476674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Chalkboard" panose="03050602040202020205" pitchFamily="66" charset="77"/>
              </a:rPr>
              <a:t>Activating</a:t>
            </a:r>
            <a:endParaRPr lang="en-US" sz="1800" b="1" i="1" dirty="0">
              <a:solidFill>
                <a:schemeClr val="bg1"/>
              </a:solidFill>
              <a:latin typeface="Chalkboard" panose="03050602040202020205" pitchFamily="66" charset="77"/>
            </a:endParaRPr>
          </a:p>
          <a:p>
            <a:pPr algn="ctr"/>
            <a:r>
              <a:rPr lang="en-US" sz="1200" dirty="0" err="1">
                <a:solidFill>
                  <a:srgbClr val="1CB80E"/>
                </a:solidFill>
                <a:latin typeface="Chalkboard" panose="03050602040202020205" pitchFamily="66" charset="77"/>
              </a:rPr>
              <a:t>Penser</a:t>
            </a:r>
            <a:r>
              <a:rPr lang="en-US" sz="1200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sz="1200" dirty="0" err="1">
                <a:solidFill>
                  <a:srgbClr val="1CB80E"/>
                </a:solidFill>
                <a:latin typeface="Chalkboard" panose="03050602040202020205" pitchFamily="66" charset="77"/>
              </a:rPr>
              <a:t>activement</a:t>
            </a:r>
            <a:r>
              <a:rPr lang="en-US" sz="1200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sz="1200" dirty="0" err="1">
                <a:solidFill>
                  <a:srgbClr val="1CB80E"/>
                </a:solidFill>
                <a:latin typeface="Chalkboard" panose="03050602040202020205" pitchFamily="66" charset="77"/>
              </a:rPr>
              <a:t>à</a:t>
            </a:r>
            <a:r>
              <a:rPr lang="en-US" sz="1200" dirty="0">
                <a:solidFill>
                  <a:srgbClr val="1CB80E"/>
                </a:solidFill>
                <a:latin typeface="Chalkboard" panose="03050602040202020205" pitchFamily="66" charset="77"/>
              </a:rPr>
              <a:t> des choses </a:t>
            </a:r>
            <a:r>
              <a:rPr lang="en-US" sz="1200" dirty="0" err="1">
                <a:solidFill>
                  <a:srgbClr val="1CB80E"/>
                </a:solidFill>
                <a:latin typeface="Chalkboard" panose="03050602040202020205" pitchFamily="66" charset="77"/>
              </a:rPr>
              <a:t>connexes</a:t>
            </a:r>
            <a:r>
              <a:rPr lang="en-US" sz="1200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</a:p>
          <a:p>
            <a:pPr algn="ctr"/>
            <a:r>
              <a:rPr lang="en-US" sz="1200" dirty="0">
                <a:solidFill>
                  <a:srgbClr val="1CB80E"/>
                </a:solidFill>
                <a:latin typeface="Chalkboard" panose="03050602040202020205" pitchFamily="66" charset="77"/>
              </a:rPr>
              <a:t>pour </a:t>
            </a:r>
            <a:r>
              <a:rPr lang="en-US" sz="1200" dirty="0" err="1">
                <a:solidFill>
                  <a:srgbClr val="1CB80E"/>
                </a:solidFill>
                <a:latin typeface="Chalkboard" panose="03050602040202020205" pitchFamily="66" charset="77"/>
              </a:rPr>
              <a:t>activer</a:t>
            </a:r>
            <a:r>
              <a:rPr lang="en-US" sz="1200" dirty="0">
                <a:solidFill>
                  <a:srgbClr val="1CB80E"/>
                </a:solidFill>
                <a:latin typeface="Chalkboard" panose="03050602040202020205" pitchFamily="66" charset="77"/>
              </a:rPr>
              <a:t> les </a:t>
            </a:r>
            <a:r>
              <a:rPr lang="en-US" sz="1200" dirty="0" err="1">
                <a:solidFill>
                  <a:srgbClr val="1CB80E"/>
                </a:solidFill>
                <a:latin typeface="Chalkboard" panose="03050602040202020205" pitchFamily="66" charset="77"/>
              </a:rPr>
              <a:t>connaissances</a:t>
            </a:r>
            <a:r>
              <a:rPr lang="en-US" sz="1200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sz="1200" dirty="0" err="1">
                <a:solidFill>
                  <a:srgbClr val="1CB80E"/>
                </a:solidFill>
                <a:latin typeface="Chalkboard" panose="03050602040202020205" pitchFamily="66" charset="77"/>
              </a:rPr>
              <a:t>antérieures</a:t>
            </a:r>
            <a:endParaRPr lang="en-US" sz="1200" dirty="0">
              <a:solidFill>
                <a:srgbClr val="1CB80E"/>
              </a:solidFill>
              <a:latin typeface="Chalkboard" panose="03050602040202020205" pitchFamily="66" charset="77"/>
            </a:endParaRPr>
          </a:p>
        </p:txBody>
      </p:sp>
      <p:pic>
        <p:nvPicPr>
          <p:cNvPr id="95236" name="Picture 4">
            <a:extLst>
              <a:ext uri="{FF2B5EF4-FFF2-40B4-BE49-F238E27FC236}">
                <a16:creationId xmlns:a16="http://schemas.microsoft.com/office/drawing/2014/main" id="{5C51D5B3-C512-A547-B546-F33D8FB30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571872" y="2072444"/>
            <a:ext cx="2591053" cy="259105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4AF7B3-2CEA-164E-BF3C-55EAB7405130}"/>
              </a:ext>
            </a:extLst>
          </p:cNvPr>
          <p:cNvSpPr/>
          <p:nvPr/>
        </p:nvSpPr>
        <p:spPr>
          <a:xfrm>
            <a:off x="7037985" y="2534000"/>
            <a:ext cx="45198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halkboard" panose="03050602040202020205" pitchFamily="66" charset="77"/>
              </a:rPr>
              <a:t>Determining importance</a:t>
            </a:r>
          </a:p>
          <a:p>
            <a:pPr algn="ctr"/>
            <a:r>
              <a:rPr lang="en-US" sz="1200" dirty="0" err="1">
                <a:solidFill>
                  <a:srgbClr val="1CB80E"/>
                </a:solidFill>
                <a:latin typeface="Chalkboard" panose="03050602040202020205" pitchFamily="66" charset="77"/>
              </a:rPr>
              <a:t>Décider</a:t>
            </a:r>
            <a:r>
              <a:rPr lang="en-US" sz="1200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sz="1200" dirty="0" err="1">
                <a:solidFill>
                  <a:srgbClr val="1CB80E"/>
                </a:solidFill>
                <a:latin typeface="Chalkboard" panose="03050602040202020205" pitchFamily="66" charset="77"/>
              </a:rPr>
              <a:t>quelles</a:t>
            </a:r>
            <a:r>
              <a:rPr lang="en-US" sz="1200" dirty="0">
                <a:solidFill>
                  <a:srgbClr val="1CB80E"/>
                </a:solidFill>
                <a:latin typeface="Chalkboard" panose="03050602040202020205" pitchFamily="66" charset="77"/>
              </a:rPr>
              <a:t> parties d'un </a:t>
            </a:r>
            <a:r>
              <a:rPr lang="en-US" sz="1200" dirty="0" err="1">
                <a:solidFill>
                  <a:srgbClr val="1CB80E"/>
                </a:solidFill>
                <a:latin typeface="Chalkboard" panose="03050602040202020205" pitchFamily="66" charset="77"/>
              </a:rPr>
              <a:t>texte</a:t>
            </a:r>
            <a:r>
              <a:rPr lang="en-US" sz="1200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sz="1200" dirty="0" err="1">
                <a:solidFill>
                  <a:srgbClr val="1CB80E"/>
                </a:solidFill>
                <a:latin typeface="Chalkboard" panose="03050602040202020205" pitchFamily="66" charset="77"/>
              </a:rPr>
              <a:t>sont</a:t>
            </a:r>
            <a:r>
              <a:rPr lang="en-US" sz="1200" dirty="0">
                <a:solidFill>
                  <a:srgbClr val="1CB80E"/>
                </a:solidFill>
                <a:latin typeface="Chalkboard" panose="03050602040202020205" pitchFamily="66" charset="77"/>
              </a:rPr>
              <a:t> les plus </a:t>
            </a:r>
            <a:r>
              <a:rPr lang="en-US" sz="1200" dirty="0" err="1">
                <a:solidFill>
                  <a:srgbClr val="1CB80E"/>
                </a:solidFill>
                <a:latin typeface="Chalkboard" panose="03050602040202020205" pitchFamily="66" charset="77"/>
              </a:rPr>
              <a:t>pertinentes</a:t>
            </a:r>
            <a:endParaRPr lang="en-US" sz="1200" dirty="0">
              <a:solidFill>
                <a:srgbClr val="1CB80E"/>
              </a:solidFill>
              <a:latin typeface="Chalkboard" panose="03050602040202020205" pitchFamily="66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271021-7AB8-B74E-95FF-AD12938865EB}"/>
              </a:ext>
            </a:extLst>
          </p:cNvPr>
          <p:cNvSpPr/>
          <p:nvPr/>
        </p:nvSpPr>
        <p:spPr>
          <a:xfrm>
            <a:off x="7037985" y="3823671"/>
            <a:ext cx="47667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halkboard" panose="03050602040202020205" pitchFamily="66" charset="77"/>
              </a:rPr>
              <a:t>Visualizing</a:t>
            </a:r>
          </a:p>
          <a:p>
            <a:pPr algn="ctr"/>
            <a:r>
              <a:rPr lang="en-US" sz="1200" dirty="0" err="1">
                <a:solidFill>
                  <a:srgbClr val="1CB80E"/>
                </a:solidFill>
                <a:latin typeface="Chalkboard" panose="03050602040202020205" pitchFamily="66" charset="77"/>
              </a:rPr>
              <a:t>Dessiner</a:t>
            </a:r>
            <a:r>
              <a:rPr lang="en-US" sz="1200" dirty="0">
                <a:solidFill>
                  <a:srgbClr val="1CB80E"/>
                </a:solidFill>
                <a:latin typeface="Chalkboard" panose="03050602040202020205" pitchFamily="66" charset="77"/>
              </a:rPr>
              <a:t> des </a:t>
            </a:r>
            <a:r>
              <a:rPr lang="en-US" sz="1200" dirty="0" err="1">
                <a:solidFill>
                  <a:srgbClr val="1CB80E"/>
                </a:solidFill>
                <a:latin typeface="Chalkboard" panose="03050602040202020205" pitchFamily="66" charset="77"/>
              </a:rPr>
              <a:t>diagrammes</a:t>
            </a:r>
            <a:r>
              <a:rPr lang="en-US" sz="1200" dirty="0">
                <a:solidFill>
                  <a:srgbClr val="1CB80E"/>
                </a:solidFill>
                <a:latin typeface="Chalkboard" panose="03050602040202020205" pitchFamily="66" charset="77"/>
              </a:rPr>
              <a:t> du </a:t>
            </a:r>
            <a:r>
              <a:rPr lang="en-US" sz="1200" dirty="0" err="1">
                <a:solidFill>
                  <a:srgbClr val="1CB80E"/>
                </a:solidFill>
                <a:latin typeface="Chalkboard" panose="03050602040202020205" pitchFamily="66" charset="77"/>
              </a:rPr>
              <a:t>texte</a:t>
            </a:r>
            <a:r>
              <a:rPr lang="en-US" sz="1200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sz="1200" dirty="0" err="1">
                <a:solidFill>
                  <a:srgbClr val="1CB80E"/>
                </a:solidFill>
                <a:latin typeface="Chalkboard" panose="03050602040202020205" pitchFamily="66" charset="77"/>
              </a:rPr>
              <a:t>lu</a:t>
            </a:r>
            <a:r>
              <a:rPr lang="en-US" sz="1200" dirty="0">
                <a:solidFill>
                  <a:srgbClr val="1CB80E"/>
                </a:solidFill>
                <a:latin typeface="Chalkboard" panose="03050602040202020205" pitchFamily="66" charset="77"/>
              </a:rPr>
              <a:t> pour </a:t>
            </a:r>
            <a:r>
              <a:rPr lang="en-US" sz="1200" dirty="0" err="1">
                <a:solidFill>
                  <a:srgbClr val="1CB80E"/>
                </a:solidFill>
                <a:latin typeface="Chalkboard" panose="03050602040202020205" pitchFamily="66" charset="77"/>
              </a:rPr>
              <a:t>en</a:t>
            </a:r>
            <a:r>
              <a:rPr lang="en-US" sz="1200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</a:p>
          <a:p>
            <a:pPr algn="ctr"/>
            <a:r>
              <a:rPr lang="en-US" sz="1200" dirty="0" err="1">
                <a:solidFill>
                  <a:srgbClr val="1CB80E"/>
                </a:solidFill>
                <a:latin typeface="Chalkboard" panose="03050602040202020205" pitchFamily="66" charset="77"/>
              </a:rPr>
              <a:t>approfondir</a:t>
            </a:r>
            <a:r>
              <a:rPr lang="en-US" sz="1200" dirty="0">
                <a:solidFill>
                  <a:srgbClr val="1CB80E"/>
                </a:solidFill>
                <a:latin typeface="Chalkboard" panose="03050602040202020205" pitchFamily="66" charset="77"/>
              </a:rPr>
              <a:t> la </a:t>
            </a:r>
            <a:r>
              <a:rPr lang="en-US" sz="1200" dirty="0" err="1">
                <a:solidFill>
                  <a:srgbClr val="1CB80E"/>
                </a:solidFill>
                <a:latin typeface="Chalkboard" panose="03050602040202020205" pitchFamily="66" charset="77"/>
              </a:rPr>
              <a:t>compréhension</a:t>
            </a:r>
            <a:endParaRPr lang="en-US" sz="1200" dirty="0">
              <a:solidFill>
                <a:srgbClr val="1CB80E"/>
              </a:solidFill>
              <a:latin typeface="Chalkboard" panose="03050602040202020205" pitchFamily="66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B4C58A-E877-5B49-96B4-07D35DDC6D06}"/>
              </a:ext>
            </a:extLst>
          </p:cNvPr>
          <p:cNvSpPr/>
          <p:nvPr/>
        </p:nvSpPr>
        <p:spPr>
          <a:xfrm>
            <a:off x="280351" y="3495415"/>
            <a:ext cx="45660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halkboard" panose="03050602040202020205" pitchFamily="66" charset="77"/>
              </a:rPr>
              <a:t>Inferring</a:t>
            </a:r>
          </a:p>
          <a:p>
            <a:pPr algn="ctr"/>
            <a:r>
              <a:rPr lang="en-US" sz="1200" dirty="0">
                <a:solidFill>
                  <a:srgbClr val="1CB80E"/>
                </a:solidFill>
                <a:latin typeface="Chalkboard" panose="03050602040202020205" pitchFamily="66" charset="77"/>
              </a:rPr>
              <a:t>Lier des faits qui ne </a:t>
            </a:r>
            <a:r>
              <a:rPr lang="en-US" sz="1200" dirty="0" err="1">
                <a:solidFill>
                  <a:srgbClr val="1CB80E"/>
                </a:solidFill>
                <a:latin typeface="Chalkboard" panose="03050602040202020205" pitchFamily="66" charset="77"/>
              </a:rPr>
              <a:t>sont</a:t>
            </a:r>
            <a:r>
              <a:rPr lang="en-US" sz="1200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</a:p>
          <a:p>
            <a:pPr algn="ctr"/>
            <a:r>
              <a:rPr lang="en-US" sz="1200" dirty="0">
                <a:solidFill>
                  <a:srgbClr val="1CB80E"/>
                </a:solidFill>
                <a:latin typeface="Chalkboard" panose="03050602040202020205" pitchFamily="66" charset="77"/>
              </a:rPr>
              <a:t>pas </a:t>
            </a:r>
            <a:r>
              <a:rPr lang="en-US" sz="1200" dirty="0" err="1">
                <a:solidFill>
                  <a:srgbClr val="1CB80E"/>
                </a:solidFill>
                <a:latin typeface="Chalkboard" panose="03050602040202020205" pitchFamily="66" charset="77"/>
              </a:rPr>
              <a:t>explicitement</a:t>
            </a:r>
            <a:r>
              <a:rPr lang="en-US" sz="1200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sz="1200" dirty="0" err="1">
                <a:solidFill>
                  <a:srgbClr val="1CB80E"/>
                </a:solidFill>
                <a:latin typeface="Chalkboard" panose="03050602040202020205" pitchFamily="66" charset="77"/>
              </a:rPr>
              <a:t>donnés</a:t>
            </a:r>
            <a:r>
              <a:rPr lang="en-US" sz="1200" dirty="0">
                <a:solidFill>
                  <a:srgbClr val="1CB80E"/>
                </a:solidFill>
                <a:latin typeface="Chalkboard" panose="03050602040202020205" pitchFamily="66" charset="77"/>
              </a:rPr>
              <a:t> dans le </a:t>
            </a:r>
            <a:r>
              <a:rPr lang="en-US" sz="1200" dirty="0" err="1">
                <a:solidFill>
                  <a:srgbClr val="1CB80E"/>
                </a:solidFill>
                <a:latin typeface="Chalkboard" panose="03050602040202020205" pitchFamily="66" charset="77"/>
              </a:rPr>
              <a:t>texte</a:t>
            </a:r>
            <a:endParaRPr lang="en-US" sz="1200" dirty="0">
              <a:solidFill>
                <a:srgbClr val="1CB80E"/>
              </a:solidFill>
              <a:latin typeface="Chalkboard" panose="03050602040202020205" pitchFamily="66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2B8B4A-6603-0F42-867A-34A7453E0B85}"/>
              </a:ext>
            </a:extLst>
          </p:cNvPr>
          <p:cNvSpPr/>
          <p:nvPr/>
        </p:nvSpPr>
        <p:spPr>
          <a:xfrm>
            <a:off x="6693760" y="5172579"/>
            <a:ext cx="35536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halkboard" panose="03050602040202020205" pitchFamily="66" charset="77"/>
              </a:rPr>
              <a:t>Summarizing</a:t>
            </a:r>
          </a:p>
          <a:p>
            <a:pPr algn="ctr"/>
            <a:r>
              <a:rPr lang="en-US" sz="1200" dirty="0" err="1">
                <a:solidFill>
                  <a:srgbClr val="1CB80E"/>
                </a:solidFill>
                <a:latin typeface="Chalkboard" panose="03050602040202020205" pitchFamily="66" charset="77"/>
              </a:rPr>
              <a:t>Créer</a:t>
            </a:r>
            <a:r>
              <a:rPr lang="en-US" sz="1200" dirty="0">
                <a:solidFill>
                  <a:srgbClr val="1CB80E"/>
                </a:solidFill>
                <a:latin typeface="Chalkboard" panose="03050602040202020205" pitchFamily="66" charset="77"/>
              </a:rPr>
              <a:t> 1 court résumé </a:t>
            </a:r>
            <a:r>
              <a:rPr lang="en-US" sz="1200" dirty="0" err="1">
                <a:solidFill>
                  <a:srgbClr val="1CB80E"/>
                </a:solidFill>
                <a:latin typeface="Chalkboard" panose="03050602040202020205" pitchFamily="66" charset="77"/>
              </a:rPr>
              <a:t>textuel</a:t>
            </a:r>
            <a:endParaRPr lang="en-US" sz="1200" dirty="0">
              <a:solidFill>
                <a:srgbClr val="1CB80E"/>
              </a:solidFill>
              <a:latin typeface="Chalkboard" panose="03050602040202020205" pitchFamily="66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7A3E7E-654C-8847-BC72-00FB10112828}"/>
              </a:ext>
            </a:extLst>
          </p:cNvPr>
          <p:cNvSpPr/>
          <p:nvPr/>
        </p:nvSpPr>
        <p:spPr>
          <a:xfrm>
            <a:off x="1861499" y="5062011"/>
            <a:ext cx="34774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halkboard" panose="03050602040202020205" pitchFamily="66" charset="77"/>
              </a:rPr>
              <a:t>Questioning</a:t>
            </a:r>
          </a:p>
          <a:p>
            <a:pPr algn="ctr"/>
            <a:r>
              <a:rPr lang="en-US" sz="1200" dirty="0">
                <a:solidFill>
                  <a:srgbClr val="1CB80E"/>
                </a:solidFill>
                <a:latin typeface="Chalkboard" panose="03050602040202020205" pitchFamily="66" charset="77"/>
              </a:rPr>
              <a:t>Se poser des questions sur le </a:t>
            </a:r>
            <a:r>
              <a:rPr lang="en-US" sz="1200" dirty="0" err="1">
                <a:solidFill>
                  <a:srgbClr val="1CB80E"/>
                </a:solidFill>
                <a:latin typeface="Chalkboard" panose="03050602040202020205" pitchFamily="66" charset="77"/>
              </a:rPr>
              <a:t>texte</a:t>
            </a:r>
            <a:endParaRPr lang="en-US" sz="1200" dirty="0">
              <a:solidFill>
                <a:srgbClr val="1CB80E"/>
              </a:solidFill>
              <a:latin typeface="Chalkboard" panose="03050602040202020205" pitchFamily="66" charset="7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569736-4240-8D48-85F2-D393C19E9E71}"/>
              </a:ext>
            </a:extLst>
          </p:cNvPr>
          <p:cNvSpPr/>
          <p:nvPr/>
        </p:nvSpPr>
        <p:spPr>
          <a:xfrm>
            <a:off x="666432" y="2253506"/>
            <a:ext cx="37938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halkboard" panose="03050602040202020205" pitchFamily="66" charset="77"/>
              </a:rPr>
              <a:t>Monitoring</a:t>
            </a:r>
            <a:endParaRPr lang="en-US" sz="1800" b="1" dirty="0">
              <a:solidFill>
                <a:schemeClr val="bg1"/>
              </a:solidFill>
              <a:latin typeface="Chalkboard" panose="03050602040202020205" pitchFamily="66" charset="77"/>
            </a:endParaRPr>
          </a:p>
          <a:p>
            <a:pPr algn="ctr"/>
            <a:r>
              <a:rPr lang="en-US" sz="1200" dirty="0" err="1">
                <a:solidFill>
                  <a:srgbClr val="1CB80E"/>
                </a:solidFill>
                <a:latin typeface="Chalkboard" panose="03050602040202020205" pitchFamily="66" charset="77"/>
              </a:rPr>
              <a:t>Garder</a:t>
            </a:r>
            <a:r>
              <a:rPr lang="en-US" sz="1200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sz="1200" dirty="0" err="1">
                <a:solidFill>
                  <a:srgbClr val="1CB80E"/>
                </a:solidFill>
                <a:latin typeface="Chalkboard" panose="03050602040202020205" pitchFamily="66" charset="77"/>
              </a:rPr>
              <a:t>une</a:t>
            </a:r>
            <a:r>
              <a:rPr lang="en-US" sz="1200" dirty="0">
                <a:solidFill>
                  <a:srgbClr val="1CB80E"/>
                </a:solidFill>
                <a:latin typeface="Chalkboard" panose="03050602040202020205" pitchFamily="66" charset="77"/>
              </a:rPr>
              <a:t> trace de </a:t>
            </a:r>
            <a:r>
              <a:rPr lang="en-US" sz="1200" dirty="0" err="1">
                <a:solidFill>
                  <a:srgbClr val="1CB80E"/>
                </a:solidFill>
                <a:latin typeface="Chalkboard" panose="03050602040202020205" pitchFamily="66" charset="77"/>
              </a:rPr>
              <a:t>sa</a:t>
            </a:r>
            <a:r>
              <a:rPr lang="en-US" sz="1200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sz="1200" dirty="0" err="1">
                <a:solidFill>
                  <a:srgbClr val="1CB80E"/>
                </a:solidFill>
                <a:latin typeface="Chalkboard" panose="03050602040202020205" pitchFamily="66" charset="77"/>
              </a:rPr>
              <a:t>compréhension</a:t>
            </a:r>
            <a:r>
              <a:rPr lang="en-US" sz="1200" dirty="0">
                <a:solidFill>
                  <a:srgbClr val="1CB80E"/>
                </a:solidFill>
                <a:latin typeface="Chalkboard" panose="03050602040202020205" pitchFamily="66" charset="77"/>
              </a:rPr>
              <a:t> d'un </a:t>
            </a:r>
            <a:r>
              <a:rPr lang="en-US" sz="1200" dirty="0" err="1">
                <a:solidFill>
                  <a:srgbClr val="1CB80E"/>
                </a:solidFill>
                <a:latin typeface="Chalkboard" panose="03050602040202020205" pitchFamily="66" charset="77"/>
              </a:rPr>
              <a:t>texte</a:t>
            </a:r>
            <a:endParaRPr lang="en-US" sz="1200" dirty="0">
              <a:solidFill>
                <a:srgbClr val="1CB80E"/>
              </a:solidFill>
              <a:latin typeface="Chalkboard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26829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3" grpId="0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F8C259-5D66-F58D-4B4E-45490F2E4B99}"/>
              </a:ext>
            </a:extLst>
          </p:cNvPr>
          <p:cNvSpPr txBox="1">
            <a:spLocks/>
          </p:cNvSpPr>
          <p:nvPr/>
        </p:nvSpPr>
        <p:spPr>
          <a:xfrm>
            <a:off x="1944600" y="183568"/>
            <a:ext cx="8302800" cy="828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4400" b="0" i="0" u="none" strike="noStrike" cap="none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  <a:cs typeface="BM HANNA" panose="02000503000000020003" pitchFamily="2" charset="-127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8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8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8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8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8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8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8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8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Technique 4</a:t>
            </a:r>
            <a:br>
              <a:rPr lang="en-US" sz="2800" dirty="0"/>
            </a:br>
            <a:r>
              <a:rPr lang="en-US" sz="2000" dirty="0"/>
              <a:t>Strategies de comprehension de </a:t>
            </a:r>
            <a:r>
              <a:rPr lang="en-US" sz="2000" dirty="0" err="1"/>
              <a:t>texte</a:t>
            </a:r>
            <a:r>
              <a:rPr lang="en-US" sz="2000" dirty="0"/>
              <a:t> </a:t>
            </a:r>
            <a:r>
              <a:rPr lang="en-US" sz="2000" dirty="0" err="1"/>
              <a:t>appliquees</a:t>
            </a:r>
            <a:r>
              <a:rPr lang="en-US" sz="2000" dirty="0"/>
              <a:t> au code</a:t>
            </a:r>
            <a:endParaRPr lang="en-FR" sz="2000" dirty="0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4C49701-B8DF-6BC1-C3E0-D558D662E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164566"/>
            <a:ext cx="7772400" cy="5164701"/>
          </a:xfrm>
          <a:prstGeom prst="rect">
            <a:avLst/>
          </a:prstGeom>
        </p:spPr>
      </p:pic>
      <p:pic>
        <p:nvPicPr>
          <p:cNvPr id="5122" name="Picture 2" descr="hittin the books">
            <a:extLst>
              <a:ext uri="{FF2B5EF4-FFF2-40B4-BE49-F238E27FC236}">
                <a16:creationId xmlns:a16="http://schemas.microsoft.com/office/drawing/2014/main" id="{79BB5244-D224-1FDC-6787-730C453E4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96" r="744" b="33310"/>
          <a:stretch/>
        </p:blipFill>
        <p:spPr bwMode="auto">
          <a:xfrm>
            <a:off x="7566166" y="4623938"/>
            <a:ext cx="2888744" cy="170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206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F8C259-5D66-F58D-4B4E-45490F2E4B99}"/>
              </a:ext>
            </a:extLst>
          </p:cNvPr>
          <p:cNvSpPr txBox="1">
            <a:spLocks/>
          </p:cNvSpPr>
          <p:nvPr/>
        </p:nvSpPr>
        <p:spPr>
          <a:xfrm>
            <a:off x="1944600" y="183568"/>
            <a:ext cx="8302800" cy="828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4400" b="0" i="0" u="none" strike="noStrike" cap="none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  <a:cs typeface="BM HANNA" panose="02000503000000020003" pitchFamily="2" charset="-127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8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8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8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8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8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8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8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8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Technique 4</a:t>
            </a:r>
            <a:br>
              <a:rPr lang="en-US" sz="2800" dirty="0"/>
            </a:br>
            <a:r>
              <a:rPr lang="en-US" sz="2000" dirty="0"/>
              <a:t>Strategies de comprehension de </a:t>
            </a:r>
            <a:r>
              <a:rPr lang="en-US" sz="2000" dirty="0" err="1"/>
              <a:t>texte</a:t>
            </a:r>
            <a:r>
              <a:rPr lang="en-US" sz="2000" dirty="0"/>
              <a:t> </a:t>
            </a:r>
            <a:r>
              <a:rPr lang="en-US" sz="2000" dirty="0" err="1"/>
              <a:t>appliquees</a:t>
            </a:r>
            <a:r>
              <a:rPr lang="en-US" sz="2000" dirty="0"/>
              <a:t> au code</a:t>
            </a:r>
            <a:endParaRPr lang="en-FR" sz="2000" dirty="0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6D70C12-77A2-314F-3947-4EB5D2AC2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873" y="1168701"/>
            <a:ext cx="5248253" cy="5308973"/>
          </a:xfrm>
          <a:prstGeom prst="rect">
            <a:avLst/>
          </a:prstGeom>
        </p:spPr>
      </p:pic>
      <p:pic>
        <p:nvPicPr>
          <p:cNvPr id="5" name="Picture 2" descr="hittin the books">
            <a:extLst>
              <a:ext uri="{FF2B5EF4-FFF2-40B4-BE49-F238E27FC236}">
                <a16:creationId xmlns:a16="http://schemas.microsoft.com/office/drawing/2014/main" id="{4580CB99-91BF-EEEB-FBE3-D030180618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96" r="744" b="33310"/>
          <a:stretch/>
        </p:blipFill>
        <p:spPr bwMode="auto">
          <a:xfrm>
            <a:off x="7692438" y="5740190"/>
            <a:ext cx="1249262" cy="73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058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F8C259-5D66-F58D-4B4E-45490F2E4B99}"/>
              </a:ext>
            </a:extLst>
          </p:cNvPr>
          <p:cNvSpPr txBox="1">
            <a:spLocks/>
          </p:cNvSpPr>
          <p:nvPr/>
        </p:nvSpPr>
        <p:spPr>
          <a:xfrm>
            <a:off x="1944600" y="183568"/>
            <a:ext cx="8302800" cy="828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4400" b="0" i="0" u="none" strike="noStrike" cap="none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  <a:cs typeface="BM HANNA" panose="02000503000000020003" pitchFamily="2" charset="-127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8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8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8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8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8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8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8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8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Chunking Pipeline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B1DEA5-22F4-5A9C-8F59-CB976E45A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07" y="1233314"/>
            <a:ext cx="3392080" cy="43395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51FBD62-E7D9-1F76-BF89-17834F557DCD}"/>
              </a:ext>
            </a:extLst>
          </p:cNvPr>
          <p:cNvSpPr/>
          <p:nvPr/>
        </p:nvSpPr>
        <p:spPr>
          <a:xfrm>
            <a:off x="690665" y="1433209"/>
            <a:ext cx="3128322" cy="166991"/>
          </a:xfrm>
          <a:prstGeom prst="rect">
            <a:avLst/>
          </a:prstGeom>
          <a:solidFill>
            <a:srgbClr val="1CB80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F650B8-5C15-253B-2CB1-A87EFED64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808" y="1233314"/>
            <a:ext cx="2435417" cy="433954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AECEA6-4663-EDBB-4B3D-607E82B81ABC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3818987" y="3403088"/>
            <a:ext cx="1130821" cy="0"/>
          </a:xfrm>
          <a:prstGeom prst="straightConnector1">
            <a:avLst/>
          </a:prstGeom>
          <a:ln w="28575">
            <a:solidFill>
              <a:srgbClr val="1CB80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DB1E7F1-552D-AB8C-4974-9FFE78B56E99}"/>
              </a:ext>
            </a:extLst>
          </p:cNvPr>
          <p:cNvSpPr/>
          <p:nvPr/>
        </p:nvSpPr>
        <p:spPr>
          <a:xfrm>
            <a:off x="3737092" y="3454912"/>
            <a:ext cx="12946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" b="1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Extract method</a:t>
            </a:r>
          </a:p>
          <a:p>
            <a:pPr algn="ctr"/>
            <a:r>
              <a:rPr lang="en-US" sz="600" b="1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Chunking master</a:t>
            </a:r>
            <a:endParaRPr lang="en-US" sz="300" dirty="0">
              <a:solidFill>
                <a:srgbClr val="1CB80E"/>
              </a:solidFill>
              <a:latin typeface="BM HANNA" panose="02000503000000020003" pitchFamily="2" charset="-127"/>
              <a:ea typeface="BM HANNA" panose="02000503000000020003" pitchFamily="2" charset="-127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B099FF-80AD-C8CD-184E-3B27F0051D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3916" y="1433209"/>
            <a:ext cx="3047419" cy="180288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0153E5-81E8-E561-8F63-CF11D24DA282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 flipV="1">
            <a:off x="7385225" y="2334653"/>
            <a:ext cx="1068691" cy="1068435"/>
          </a:xfrm>
          <a:prstGeom prst="straightConnector1">
            <a:avLst/>
          </a:prstGeom>
          <a:ln w="28575">
            <a:solidFill>
              <a:srgbClr val="1CB80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8F9F817E-DCE2-5E28-18E6-F7D0F42BBB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1035" y="4337436"/>
            <a:ext cx="4113179" cy="86294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5537E97-E8F1-0EB6-3317-D682269583F2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 flipH="1">
            <a:off x="9977625" y="3236097"/>
            <a:ext cx="1" cy="1101339"/>
          </a:xfrm>
          <a:prstGeom prst="straightConnector1">
            <a:avLst/>
          </a:prstGeom>
          <a:ln w="28575">
            <a:solidFill>
              <a:srgbClr val="1CB80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06A3681-B7C5-FFF9-199D-90E679F1DD86}"/>
              </a:ext>
            </a:extLst>
          </p:cNvPr>
          <p:cNvSpPr/>
          <p:nvPr/>
        </p:nvSpPr>
        <p:spPr>
          <a:xfrm>
            <a:off x="9764998" y="3529071"/>
            <a:ext cx="12946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" b="1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Functional pipeline</a:t>
            </a:r>
          </a:p>
          <a:p>
            <a:pPr algn="ctr"/>
            <a:r>
              <a:rPr lang="en-US" sz="600" b="1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Dans le Pipeline</a:t>
            </a:r>
            <a:endParaRPr lang="en-US" sz="300" dirty="0">
              <a:solidFill>
                <a:srgbClr val="1CB80E"/>
              </a:solidFill>
              <a:latin typeface="BM HANNA" panose="02000503000000020003" pitchFamily="2" charset="-127"/>
              <a:ea typeface="BM HANNA" panose="02000503000000020003" pitchFamily="2" charset="-127"/>
            </a:endParaRPr>
          </a:p>
        </p:txBody>
      </p:sp>
      <p:pic>
        <p:nvPicPr>
          <p:cNvPr id="24" name="Picture 2" descr="Bitmoji Image">
            <a:extLst>
              <a:ext uri="{FF2B5EF4-FFF2-40B4-BE49-F238E27FC236}">
                <a16:creationId xmlns:a16="http://schemas.microsoft.com/office/drawing/2014/main" id="{F286365A-8755-4680-AAE6-473F06053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78710" y="2477676"/>
            <a:ext cx="1656443" cy="165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3D2708-C2F7-7EAD-53D6-20B6187EDEC7}"/>
              </a:ext>
            </a:extLst>
          </p:cNvPr>
          <p:cNvSpPr/>
          <p:nvPr/>
        </p:nvSpPr>
        <p:spPr>
          <a:xfrm rot="18901209">
            <a:off x="7106383" y="2636025"/>
            <a:ext cx="12946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" b="1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Object Calisthenics :</a:t>
            </a:r>
          </a:p>
          <a:p>
            <a:pPr algn="ctr"/>
            <a:r>
              <a:rPr lang="en-US" sz="600" b="1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1 </a:t>
            </a:r>
            <a:r>
              <a:rPr lang="en-US" sz="600" b="1" dirty="0" err="1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seul</a:t>
            </a:r>
            <a:r>
              <a:rPr lang="en-US" sz="600" b="1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</a:t>
            </a:r>
            <a:r>
              <a:rPr lang="en-US" sz="600" b="1" dirty="0" err="1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niveau</a:t>
            </a:r>
            <a:r>
              <a:rPr lang="en-US" sz="600" b="1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</a:t>
            </a:r>
            <a:r>
              <a:rPr lang="en-US" sz="600" b="1" dirty="0" err="1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d’indentation</a:t>
            </a:r>
            <a:endParaRPr lang="en-US" sz="300" dirty="0">
              <a:solidFill>
                <a:srgbClr val="1CB80E"/>
              </a:solidFill>
              <a:latin typeface="BM HANNA" panose="02000503000000020003" pitchFamily="2" charset="-127"/>
              <a:ea typeface="BM HANNA" panose="02000503000000020003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C96F54-05B3-F0B8-5826-E7709C5C7186}"/>
              </a:ext>
            </a:extLst>
          </p:cNvPr>
          <p:cNvSpPr txBox="1"/>
          <p:nvPr/>
        </p:nvSpPr>
        <p:spPr>
          <a:xfrm>
            <a:off x="3119516" y="6434180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1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900" b="1" dirty="0" err="1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-US" sz="900" b="1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/advent-of-craft/advent-of-craft/blob/main/solution/day07/docs/step-by-</a:t>
            </a:r>
            <a:r>
              <a:rPr lang="en-US" sz="900" b="1" dirty="0" err="1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step.md</a:t>
            </a:r>
            <a:endParaRPr lang="en-US" sz="900" b="1" dirty="0">
              <a:solidFill>
                <a:srgbClr val="1CB80E"/>
              </a:solidFill>
              <a:latin typeface="BM HANNA" panose="02000503000000020003" pitchFamily="2" charset="-127"/>
              <a:ea typeface="BM HANNA" panose="02000503000000020003" pitchFamily="2" charset="-127"/>
            </a:endParaRPr>
          </a:p>
        </p:txBody>
      </p:sp>
      <p:pic>
        <p:nvPicPr>
          <p:cNvPr id="5" name="Picture 4" descr="A cartoon of a person riding a reindeer sleigh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7A461081-ACC6-0BCC-B1EE-75DEEC365F0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5411" y="6055580"/>
            <a:ext cx="618852" cy="61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27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/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5B08F2-391A-5345-90CA-244DBA8DD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Technique 5</a:t>
            </a:r>
            <a:br>
              <a:rPr lang="en-US" sz="2800" dirty="0"/>
            </a:br>
            <a:r>
              <a:rPr lang="en-US" sz="2400" dirty="0"/>
              <a:t>AI Assistant</a:t>
            </a:r>
            <a:endParaRPr lang="en-FR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4473D2-57FC-E0AE-ECE8-AC1D9B3DD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790" y="1171298"/>
            <a:ext cx="9030419" cy="49656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E7230A1-E89C-0B73-D475-892699300F96}"/>
              </a:ext>
            </a:extLst>
          </p:cNvPr>
          <p:cNvSpPr/>
          <p:nvPr/>
        </p:nvSpPr>
        <p:spPr>
          <a:xfrm>
            <a:off x="4994335" y="4050102"/>
            <a:ext cx="5616874" cy="314864"/>
          </a:xfrm>
          <a:prstGeom prst="rect">
            <a:avLst/>
          </a:prstGeom>
          <a:solidFill>
            <a:srgbClr val="1CB80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846D52-F061-7707-DB47-C55E48EBBBA6}"/>
              </a:ext>
            </a:extLst>
          </p:cNvPr>
          <p:cNvSpPr/>
          <p:nvPr/>
        </p:nvSpPr>
        <p:spPr>
          <a:xfrm>
            <a:off x="4994335" y="4778645"/>
            <a:ext cx="5616874" cy="314864"/>
          </a:xfrm>
          <a:prstGeom prst="rect">
            <a:avLst/>
          </a:prstGeom>
          <a:solidFill>
            <a:srgbClr val="1CB80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A7E61E-3979-8297-7DB6-EBDFAD4E2BD0}"/>
              </a:ext>
            </a:extLst>
          </p:cNvPr>
          <p:cNvSpPr txBox="1"/>
          <p:nvPr/>
        </p:nvSpPr>
        <p:spPr>
          <a:xfrm>
            <a:off x="3046562" y="6431937"/>
            <a:ext cx="60988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R" sz="1200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https://www.cursor.so/</a:t>
            </a:r>
            <a:endParaRPr lang="en-FR" sz="1200" dirty="0">
              <a:solidFill>
                <a:srgbClr val="1CB80E"/>
              </a:solidFill>
              <a:latin typeface="BM HANNA" panose="02000503000000020003" pitchFamily="2" charset="-127"/>
              <a:ea typeface="BM HANNA" panose="02000503000000020003" pitchFamily="2" charset="-12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6CDE1A-93CC-F08F-6DF6-90E46EEAA6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2894" y="3667312"/>
            <a:ext cx="1342300" cy="2019390"/>
          </a:xfrm>
          <a:prstGeom prst="rect">
            <a:avLst/>
          </a:prstGeom>
        </p:spPr>
      </p:pic>
      <p:pic>
        <p:nvPicPr>
          <p:cNvPr id="1028" name="Picture 4" descr="crystal ball">
            <a:extLst>
              <a:ext uri="{FF2B5EF4-FFF2-40B4-BE49-F238E27FC236}">
                <a16:creationId xmlns:a16="http://schemas.microsoft.com/office/drawing/2014/main" id="{1BD70D28-BB12-D9F8-7876-92522BAED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174" y="4364966"/>
            <a:ext cx="1712104" cy="171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554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BEEC89-DE0F-864D-9D44-7B19CFB3F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8059" y="132194"/>
            <a:ext cx="8795881" cy="907849"/>
          </a:xfrm>
        </p:spPr>
        <p:txBody>
          <a:bodyPr/>
          <a:lstStyle/>
          <a:p>
            <a:r>
              <a:rPr lang="en-US" sz="2800" dirty="0" err="1"/>
              <a:t>Ecrire</a:t>
            </a:r>
            <a:r>
              <a:rPr lang="en-US" sz="2800" dirty="0"/>
              <a:t> du code de </a:t>
            </a:r>
            <a:r>
              <a:rPr lang="en-US" sz="2800" dirty="0" err="1"/>
              <a:t>meilleure</a:t>
            </a:r>
            <a:r>
              <a:rPr lang="en-US" sz="2800" dirty="0"/>
              <a:t> </a:t>
            </a:r>
            <a:r>
              <a:rPr lang="en-US" sz="2800" dirty="0" err="1"/>
              <a:t>qualite</a:t>
            </a:r>
            <a:br>
              <a:rPr lang="en-US" sz="2800" dirty="0"/>
            </a:br>
            <a:r>
              <a:rPr lang="en-US" sz="2000" dirty="0"/>
              <a:t>(du point de </a:t>
            </a:r>
            <a:r>
              <a:rPr lang="en-US" sz="2000" dirty="0" err="1"/>
              <a:t>vue</a:t>
            </a:r>
            <a:r>
              <a:rPr lang="en-US" sz="2000" dirty="0"/>
              <a:t> </a:t>
            </a:r>
            <a:r>
              <a:rPr lang="en-US" sz="2000" dirty="0" err="1"/>
              <a:t>cognitif</a:t>
            </a:r>
            <a:r>
              <a:rPr lang="en-US" sz="2000" dirty="0"/>
              <a:t>)</a:t>
            </a:r>
            <a:endParaRPr lang="en-FR" dirty="0"/>
          </a:p>
        </p:txBody>
      </p:sp>
      <p:pic>
        <p:nvPicPr>
          <p:cNvPr id="3" name="Picture 2" descr="A cartoon of a person flying on a rocket&#10;&#10;Description automatically generated">
            <a:extLst>
              <a:ext uri="{FF2B5EF4-FFF2-40B4-BE49-F238E27FC236}">
                <a16:creationId xmlns:a16="http://schemas.microsoft.com/office/drawing/2014/main" id="{1E96DBFE-CEF9-0F77-4C68-C51712FA1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479" y="778869"/>
            <a:ext cx="5583540" cy="558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3570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DB5AEA-CB84-5A49-9C25-BB204DCC5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Mieux</a:t>
            </a:r>
            <a:r>
              <a:rPr lang="en-US" dirty="0"/>
              <a:t> </a:t>
            </a:r>
            <a:r>
              <a:rPr lang="en-US" dirty="0" err="1"/>
              <a:t>nommer</a:t>
            </a:r>
            <a:endParaRPr lang="en-FR" dirty="0"/>
          </a:p>
        </p:txBody>
      </p:sp>
      <p:pic>
        <p:nvPicPr>
          <p:cNvPr id="103426" name="Picture 2">
            <a:extLst>
              <a:ext uri="{FF2B5EF4-FFF2-40B4-BE49-F238E27FC236}">
                <a16:creationId xmlns:a16="http://schemas.microsoft.com/office/drawing/2014/main" id="{24A5501C-F55C-9645-AC2D-B4C3740AE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1395984" y="1304513"/>
            <a:ext cx="3243072" cy="324307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28" name="Picture 4">
            <a:extLst>
              <a:ext uri="{FF2B5EF4-FFF2-40B4-BE49-F238E27FC236}">
                <a16:creationId xmlns:a16="http://schemas.microsoft.com/office/drawing/2014/main" id="{D320BB28-8727-E444-A764-B95F5776D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6778752" y="1222311"/>
            <a:ext cx="3243072" cy="324307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3948B5-AE74-8B42-8FA8-E4381E2D32C1}"/>
              </a:ext>
            </a:extLst>
          </p:cNvPr>
          <p:cNvSpPr/>
          <p:nvPr/>
        </p:nvSpPr>
        <p:spPr>
          <a:xfrm>
            <a:off x="682751" y="4681389"/>
            <a:ext cx="5013053" cy="748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halkboard" panose="03050602040202020205" pitchFamily="66" charset="77"/>
              </a:rPr>
              <a:t>Bon </a:t>
            </a:r>
            <a:r>
              <a:rPr lang="en-US" b="1" dirty="0" err="1">
                <a:solidFill>
                  <a:schemeClr val="bg1"/>
                </a:solidFill>
                <a:latin typeface="Chalkboard" panose="03050602040202020205" pitchFamily="66" charset="77"/>
              </a:rPr>
              <a:t>nommage</a:t>
            </a:r>
            <a:r>
              <a:rPr lang="en-US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</a:p>
          <a:p>
            <a:pPr algn="ctr"/>
            <a:r>
              <a:rPr lang="en-US" sz="1200" dirty="0">
                <a:solidFill>
                  <a:srgbClr val="1CB80E"/>
                </a:solidFill>
                <a:latin typeface="Chalkboard" panose="03050602040202020205" pitchFamily="66" charset="77"/>
              </a:rPr>
              <a:t>aide </a:t>
            </a:r>
            <a:r>
              <a:rPr lang="en-US" sz="1200" dirty="0" err="1">
                <a:solidFill>
                  <a:srgbClr val="1CB80E"/>
                </a:solidFill>
                <a:latin typeface="Chalkboard" panose="03050602040202020205" pitchFamily="66" charset="77"/>
              </a:rPr>
              <a:t>à</a:t>
            </a:r>
            <a:r>
              <a:rPr lang="en-US" sz="1200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sz="1200" dirty="0" err="1">
                <a:solidFill>
                  <a:srgbClr val="1CB80E"/>
                </a:solidFill>
                <a:latin typeface="Chalkboard" panose="03050602040202020205" pitchFamily="66" charset="77"/>
              </a:rPr>
              <a:t>activer</a:t>
            </a:r>
            <a:r>
              <a:rPr lang="en-US" sz="1200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sz="1200" dirty="0" err="1">
                <a:solidFill>
                  <a:srgbClr val="1CB80E"/>
                </a:solidFill>
                <a:latin typeface="Chalkboard" panose="03050602040202020205" pitchFamily="66" charset="77"/>
              </a:rPr>
              <a:t>notre</a:t>
            </a:r>
            <a:r>
              <a:rPr lang="en-US" sz="1200" dirty="0">
                <a:solidFill>
                  <a:srgbClr val="1CB80E"/>
                </a:solidFill>
                <a:latin typeface="Chalkboard" panose="03050602040202020205" pitchFamily="66" charset="77"/>
              </a:rPr>
              <a:t> MLT pour </a:t>
            </a:r>
            <a:r>
              <a:rPr lang="en-US" sz="1200" dirty="0" err="1">
                <a:solidFill>
                  <a:srgbClr val="1CB80E"/>
                </a:solidFill>
                <a:latin typeface="Chalkboard" panose="03050602040202020205" pitchFamily="66" charset="77"/>
              </a:rPr>
              <a:t>trouver</a:t>
            </a:r>
            <a:r>
              <a:rPr lang="en-US" sz="1200" dirty="0">
                <a:solidFill>
                  <a:srgbClr val="1CB80E"/>
                </a:solidFill>
                <a:latin typeface="Chalkboard" panose="03050602040202020205" pitchFamily="66" charset="77"/>
              </a:rPr>
              <a:t> des </a:t>
            </a:r>
            <a:r>
              <a:rPr lang="en-US" sz="1200" dirty="0" err="1">
                <a:solidFill>
                  <a:srgbClr val="1CB80E"/>
                </a:solidFill>
                <a:latin typeface="Chalkboard" panose="03050602040202020205" pitchFamily="66" charset="77"/>
              </a:rPr>
              <a:t>informations</a:t>
            </a:r>
            <a:r>
              <a:rPr lang="en-US" sz="1200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sz="1200" dirty="0" err="1">
                <a:solidFill>
                  <a:srgbClr val="1CB80E"/>
                </a:solidFill>
                <a:latin typeface="Chalkboard" panose="03050602040202020205" pitchFamily="66" charset="77"/>
              </a:rPr>
              <a:t>pertinentes</a:t>
            </a:r>
            <a:r>
              <a:rPr lang="en-US" sz="1200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sz="1200" dirty="0" err="1">
                <a:solidFill>
                  <a:srgbClr val="1CB80E"/>
                </a:solidFill>
                <a:latin typeface="Chalkboard" panose="03050602040202020205" pitchFamily="66" charset="77"/>
              </a:rPr>
              <a:t>qu’on</a:t>
            </a:r>
            <a:r>
              <a:rPr lang="en-US" sz="1200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sz="1200" dirty="0" err="1">
                <a:solidFill>
                  <a:srgbClr val="1CB80E"/>
                </a:solidFill>
                <a:latin typeface="Chalkboard" panose="03050602040202020205" pitchFamily="66" charset="77"/>
              </a:rPr>
              <a:t>connait</a:t>
            </a:r>
            <a:r>
              <a:rPr lang="en-US" sz="1200" dirty="0">
                <a:solidFill>
                  <a:srgbClr val="1CB80E"/>
                </a:solidFill>
                <a:latin typeface="Chalkboard" panose="03050602040202020205" pitchFamily="66" charset="77"/>
              </a:rPr>
              <a:t> déjà sur le </a:t>
            </a:r>
            <a:r>
              <a:rPr lang="en-US" sz="1200" dirty="0" err="1">
                <a:solidFill>
                  <a:srgbClr val="1CB80E"/>
                </a:solidFill>
                <a:latin typeface="Chalkboard" panose="03050602040202020205" pitchFamily="66" charset="77"/>
              </a:rPr>
              <a:t>domaine</a:t>
            </a:r>
            <a:r>
              <a:rPr lang="en-US" sz="1200" dirty="0">
                <a:solidFill>
                  <a:srgbClr val="1CB80E"/>
                </a:solidFill>
                <a:latin typeface="Chalkboard" panose="03050602040202020205" pitchFamily="66" charset="77"/>
              </a:rPr>
              <a:t> du code</a:t>
            </a:r>
            <a:endParaRPr lang="en-FR" sz="1050" dirty="0">
              <a:solidFill>
                <a:srgbClr val="1CB80E"/>
              </a:solidFill>
              <a:latin typeface="Chalkboard" panose="03050602040202020205" pitchFamily="66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7430E5-7BED-FD42-BD67-E3AAD280A67B}"/>
              </a:ext>
            </a:extLst>
          </p:cNvPr>
          <p:cNvSpPr/>
          <p:nvPr/>
        </p:nvSpPr>
        <p:spPr>
          <a:xfrm>
            <a:off x="6065520" y="4681389"/>
            <a:ext cx="4669536" cy="748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Chalkboard" panose="03050602040202020205" pitchFamily="66" charset="77"/>
              </a:rPr>
              <a:t>Mauvais</a:t>
            </a:r>
            <a:r>
              <a:rPr lang="en-US" b="1" dirty="0">
                <a:solidFill>
                  <a:schemeClr val="bg1"/>
                </a:solidFill>
                <a:latin typeface="Chalkboard" panose="03050602040202020205" pitchFamily="66" charset="77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halkboard" panose="03050602040202020205" pitchFamily="66" charset="77"/>
              </a:rPr>
              <a:t>nommage</a:t>
            </a:r>
            <a:endParaRPr lang="en-US" b="1" dirty="0">
              <a:solidFill>
                <a:schemeClr val="bg1"/>
              </a:solidFill>
              <a:latin typeface="Chalkboard" panose="03050602040202020205" pitchFamily="66" charset="77"/>
            </a:endParaRPr>
          </a:p>
          <a:p>
            <a:pPr algn="ctr"/>
            <a:r>
              <a:rPr lang="en-US" sz="1200" dirty="0" err="1">
                <a:solidFill>
                  <a:srgbClr val="1CB80E"/>
                </a:solidFill>
                <a:latin typeface="Chalkboard" panose="03050602040202020205" pitchFamily="66" charset="77"/>
              </a:rPr>
              <a:t>peut</a:t>
            </a:r>
            <a:r>
              <a:rPr lang="en-US" sz="1200" dirty="0">
                <a:solidFill>
                  <a:srgbClr val="1CB80E"/>
                </a:solidFill>
                <a:latin typeface="Chalkboard" panose="03050602040202020205" pitchFamily="66" charset="77"/>
              </a:rPr>
              <a:t> nous </a:t>
            </a:r>
            <a:r>
              <a:rPr lang="en-US" sz="1200" dirty="0" err="1">
                <a:solidFill>
                  <a:srgbClr val="1CB80E"/>
                </a:solidFill>
                <a:latin typeface="Chalkboard" panose="03050602040202020205" pitchFamily="66" charset="77"/>
              </a:rPr>
              <a:t>amener</a:t>
            </a:r>
            <a:r>
              <a:rPr lang="en-US" sz="1200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sz="1200" dirty="0" err="1">
                <a:solidFill>
                  <a:srgbClr val="1CB80E"/>
                </a:solidFill>
                <a:latin typeface="Chalkboard" panose="03050602040202020205" pitchFamily="66" charset="77"/>
              </a:rPr>
              <a:t>à</a:t>
            </a:r>
            <a:r>
              <a:rPr lang="en-US" sz="1200" dirty="0">
                <a:solidFill>
                  <a:srgbClr val="1CB80E"/>
                </a:solidFill>
                <a:latin typeface="Chalkboard" panose="03050602040202020205" pitchFamily="66" charset="77"/>
              </a:rPr>
              <a:t> faire des suppositions sur le code, </a:t>
            </a:r>
          </a:p>
          <a:p>
            <a:pPr algn="ctr"/>
            <a:r>
              <a:rPr lang="en-US" sz="1200" dirty="0" err="1">
                <a:solidFill>
                  <a:srgbClr val="1CB80E"/>
                </a:solidFill>
                <a:latin typeface="Chalkboard" panose="03050602040202020205" pitchFamily="66" charset="77"/>
              </a:rPr>
              <a:t>ce</a:t>
            </a:r>
            <a:r>
              <a:rPr lang="en-US" sz="1200" dirty="0">
                <a:solidFill>
                  <a:srgbClr val="1CB80E"/>
                </a:solidFill>
                <a:latin typeface="Chalkboard" panose="03050602040202020205" pitchFamily="66" charset="77"/>
              </a:rPr>
              <a:t> qui conduit </a:t>
            </a:r>
            <a:r>
              <a:rPr lang="en-US" sz="1200" dirty="0" err="1">
                <a:solidFill>
                  <a:srgbClr val="1CB80E"/>
                </a:solidFill>
                <a:latin typeface="Chalkboard" panose="03050602040202020205" pitchFamily="66" charset="77"/>
              </a:rPr>
              <a:t>à</a:t>
            </a:r>
            <a:r>
              <a:rPr lang="en-US" sz="1200" dirty="0">
                <a:solidFill>
                  <a:srgbClr val="1CB80E"/>
                </a:solidFill>
                <a:latin typeface="Chalkboard" panose="03050602040202020205" pitchFamily="66" charset="77"/>
              </a:rPr>
              <a:t> des </a:t>
            </a:r>
            <a:r>
              <a:rPr lang="en-US" sz="1200" dirty="0" err="1">
                <a:solidFill>
                  <a:srgbClr val="1CB80E"/>
                </a:solidFill>
                <a:latin typeface="Chalkboard" panose="03050602040202020205" pitchFamily="66" charset="77"/>
              </a:rPr>
              <a:t>idées</a:t>
            </a:r>
            <a:r>
              <a:rPr lang="en-US" sz="1200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sz="1200" dirty="0" err="1">
                <a:solidFill>
                  <a:srgbClr val="1CB80E"/>
                </a:solidFill>
                <a:latin typeface="Chalkboard" panose="03050602040202020205" pitchFamily="66" charset="77"/>
              </a:rPr>
              <a:t>fausses</a:t>
            </a:r>
            <a:endParaRPr lang="en-US" sz="1200" dirty="0">
              <a:solidFill>
                <a:srgbClr val="1CB80E"/>
              </a:solidFill>
              <a:latin typeface="Chalkboard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3582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DB5AEA-CB84-5A49-9C25-BB204DCC5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err="1"/>
              <a:t>Pourquoi</a:t>
            </a:r>
            <a:r>
              <a:rPr lang="en-US" sz="3600" b="1" dirty="0"/>
              <a:t> se </a:t>
            </a:r>
            <a:r>
              <a:rPr lang="en-US" sz="3600" b="1" dirty="0" err="1"/>
              <a:t>focaliser</a:t>
            </a:r>
            <a:r>
              <a:rPr lang="en-US" sz="3600" b="1" dirty="0"/>
              <a:t> sur le </a:t>
            </a:r>
            <a:r>
              <a:rPr lang="en-US" sz="3600" b="1" dirty="0" err="1"/>
              <a:t>nommage</a:t>
            </a:r>
            <a:r>
              <a:rPr lang="en-US" sz="3600" b="1" dirty="0"/>
              <a:t> ?</a:t>
            </a:r>
            <a:endParaRPr lang="en-FR" sz="3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ECAED2-7950-5B44-8C3B-E9299509FE3C}"/>
              </a:ext>
            </a:extLst>
          </p:cNvPr>
          <p:cNvSpPr/>
          <p:nvPr/>
        </p:nvSpPr>
        <p:spPr>
          <a:xfrm>
            <a:off x="874938" y="1753791"/>
            <a:ext cx="43461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1CB80E"/>
                </a:solidFill>
                <a:latin typeface="Chalkboard" panose="03050602040202020205" pitchFamily="66" charset="77"/>
              </a:rPr>
              <a:t>Une </a:t>
            </a:r>
            <a:r>
              <a:rPr lang="en-US" sz="1600" b="1" dirty="0" err="1">
                <a:solidFill>
                  <a:srgbClr val="1CB80E"/>
                </a:solidFill>
                <a:latin typeface="Chalkboard" panose="03050602040202020205" pitchFamily="66" charset="77"/>
              </a:rPr>
              <a:t>grande</a:t>
            </a:r>
            <a:r>
              <a:rPr lang="en-US" sz="1600" b="1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sz="1600" b="1" dirty="0" err="1">
                <a:solidFill>
                  <a:srgbClr val="1CB80E"/>
                </a:solidFill>
                <a:latin typeface="Chalkboard" panose="03050602040202020205" pitchFamily="66" charset="77"/>
              </a:rPr>
              <a:t>partie</a:t>
            </a:r>
            <a:r>
              <a:rPr lang="en-US" sz="1600" b="1" dirty="0">
                <a:solidFill>
                  <a:srgbClr val="1CB80E"/>
                </a:solidFill>
                <a:latin typeface="Chalkboard" panose="03050602040202020205" pitchFamily="66" charset="77"/>
              </a:rPr>
              <a:t> de </a:t>
            </a:r>
            <a:r>
              <a:rPr lang="en-US" sz="1600" b="1" dirty="0" err="1">
                <a:solidFill>
                  <a:srgbClr val="1CB80E"/>
                </a:solidFill>
                <a:latin typeface="Chalkboard" panose="03050602040202020205" pitchFamily="66" charset="77"/>
              </a:rPr>
              <a:t>notre</a:t>
            </a:r>
            <a:r>
              <a:rPr lang="en-US" sz="1600" b="1" dirty="0">
                <a:solidFill>
                  <a:srgbClr val="1CB80E"/>
                </a:solidFill>
                <a:latin typeface="Chalkboard" panose="03050602040202020205" pitchFamily="66" charset="77"/>
              </a:rPr>
              <a:t> code = NOMS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F754FF-6F0E-4164-68F9-4DF4D98C6956}"/>
              </a:ext>
            </a:extLst>
          </p:cNvPr>
          <p:cNvSpPr/>
          <p:nvPr/>
        </p:nvSpPr>
        <p:spPr>
          <a:xfrm>
            <a:off x="4363636" y="3048626"/>
            <a:ext cx="751027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rgbClr val="1CB80E"/>
                </a:solidFill>
                <a:latin typeface="Chalkboard" panose="03050602040202020205" pitchFamily="66" charset="77"/>
              </a:rPr>
              <a:t>Créent</a:t>
            </a:r>
            <a:r>
              <a:rPr lang="en-US" sz="1600" b="1" dirty="0">
                <a:solidFill>
                  <a:srgbClr val="1CB80E"/>
                </a:solidFill>
                <a:latin typeface="Chalkboard" panose="03050602040202020205" pitchFamily="66" charset="77"/>
              </a:rPr>
              <a:t> beaucoup de discussions (Code Reviews)</a:t>
            </a:r>
          </a:p>
          <a:p>
            <a:r>
              <a:rPr lang="en-US" sz="1400" dirty="0">
                <a:solidFill>
                  <a:srgbClr val="1CB80E"/>
                </a:solidFill>
                <a:latin typeface="Chalkboard" panose="03050602040202020205" pitchFamily="66" charset="77"/>
              </a:rPr>
              <a:t>1 code review sur 4 </a:t>
            </a:r>
            <a:r>
              <a:rPr lang="en-US" sz="1400" dirty="0" err="1">
                <a:solidFill>
                  <a:srgbClr val="1CB80E"/>
                </a:solidFill>
                <a:latin typeface="Chalkboard" panose="03050602040202020205" pitchFamily="66" charset="77"/>
              </a:rPr>
              <a:t>comprend</a:t>
            </a:r>
            <a:r>
              <a:rPr lang="en-US" sz="1400" dirty="0">
                <a:solidFill>
                  <a:srgbClr val="1CB80E"/>
                </a:solidFill>
                <a:latin typeface="Chalkboard" panose="03050602040202020205" pitchFamily="66" charset="77"/>
              </a:rPr>
              <a:t> des remarques sur le </a:t>
            </a:r>
            <a:r>
              <a:rPr lang="en-US" sz="1400" dirty="0" err="1">
                <a:solidFill>
                  <a:srgbClr val="1CB80E"/>
                </a:solidFill>
                <a:latin typeface="Chalkboard" panose="03050602040202020205" pitchFamily="66" charset="77"/>
              </a:rPr>
              <a:t>nommage</a:t>
            </a:r>
            <a:r>
              <a:rPr lang="en-US" sz="1400" dirty="0">
                <a:solidFill>
                  <a:srgbClr val="1CB80E"/>
                </a:solidFill>
                <a:latin typeface="Chalkboard" panose="03050602040202020205" pitchFamily="66" charset="77"/>
              </a:rPr>
              <a:t>… (</a:t>
            </a:r>
            <a:r>
              <a:rPr lang="en-US" sz="1400" dirty="0" err="1">
                <a:solidFill>
                  <a:srgbClr val="1CB80E"/>
                </a:solidFill>
                <a:latin typeface="Chalkboard" panose="03050602040202020205" pitchFamily="66" charset="77"/>
              </a:rPr>
              <a:t>Miltiadis</a:t>
            </a:r>
            <a:r>
              <a:rPr lang="en-US" sz="1400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sz="1400" dirty="0" err="1">
                <a:solidFill>
                  <a:srgbClr val="1CB80E"/>
                </a:solidFill>
                <a:latin typeface="Chalkboard" panose="03050602040202020205" pitchFamily="66" charset="77"/>
              </a:rPr>
              <a:t>Allamanis</a:t>
            </a:r>
            <a:r>
              <a:rPr lang="en-US" sz="1400" dirty="0">
                <a:solidFill>
                  <a:srgbClr val="1CB80E"/>
                </a:solidFill>
                <a:latin typeface="Chalkboard" panose="03050602040202020205" pitchFamily="66" charset="77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5A3B6D-5329-B14E-B041-B6EA0B9196FE}"/>
              </a:ext>
            </a:extLst>
          </p:cNvPr>
          <p:cNvSpPr/>
          <p:nvPr/>
        </p:nvSpPr>
        <p:spPr>
          <a:xfrm>
            <a:off x="258011" y="5023921"/>
            <a:ext cx="66453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1CB80E"/>
                </a:solidFill>
                <a:latin typeface="Chalkboard" panose="03050602040202020205" pitchFamily="66" charset="77"/>
              </a:rPr>
              <a:t>Les </a:t>
            </a:r>
            <a:r>
              <a:rPr lang="en-US" sz="1600" b="1" dirty="0" err="1">
                <a:solidFill>
                  <a:srgbClr val="1CB80E"/>
                </a:solidFill>
                <a:latin typeface="Chalkboard" panose="03050602040202020205" pitchFamily="66" charset="77"/>
              </a:rPr>
              <a:t>noms</a:t>
            </a:r>
            <a:r>
              <a:rPr lang="en-US" sz="1600" b="1" dirty="0">
                <a:solidFill>
                  <a:srgbClr val="1CB80E"/>
                </a:solidFill>
                <a:latin typeface="Chalkboard" panose="03050602040202020205" pitchFamily="66" charset="77"/>
              </a:rPr>
              <a:t> : la </a:t>
            </a:r>
            <a:r>
              <a:rPr lang="en-US" sz="1600" b="1" dirty="0" err="1">
                <a:solidFill>
                  <a:srgbClr val="1CB80E"/>
                </a:solidFill>
                <a:latin typeface="Chalkboard" panose="03050602040202020205" pitchFamily="66" charset="77"/>
              </a:rPr>
              <a:t>forme</a:t>
            </a:r>
            <a:r>
              <a:rPr lang="en-US" sz="1600" b="1" dirty="0">
                <a:solidFill>
                  <a:srgbClr val="1CB80E"/>
                </a:solidFill>
                <a:latin typeface="Chalkboard" panose="03050602040202020205" pitchFamily="66" charset="77"/>
              </a:rPr>
              <a:t> la plus </a:t>
            </a:r>
            <a:r>
              <a:rPr lang="en-US" sz="1600" b="1" dirty="0" err="1">
                <a:solidFill>
                  <a:srgbClr val="1CB80E"/>
                </a:solidFill>
                <a:latin typeface="Chalkboard" panose="03050602040202020205" pitchFamily="66" charset="77"/>
              </a:rPr>
              <a:t>à</a:t>
            </a:r>
            <a:r>
              <a:rPr lang="en-US" sz="1600" b="1" dirty="0">
                <a:solidFill>
                  <a:srgbClr val="1CB80E"/>
                </a:solidFill>
                <a:latin typeface="Chalkboard" panose="03050602040202020205" pitchFamily="66" charset="77"/>
              </a:rPr>
              <a:t> jour de documentation</a:t>
            </a:r>
          </a:p>
        </p:txBody>
      </p:sp>
      <p:pic>
        <p:nvPicPr>
          <p:cNvPr id="10242" name="Picture 2" descr="Clientmoji">
            <a:extLst>
              <a:ext uri="{FF2B5EF4-FFF2-40B4-BE49-F238E27FC236}">
                <a16:creationId xmlns:a16="http://schemas.microsoft.com/office/drawing/2014/main" id="{DDF17CE6-3A2B-67F4-BBBA-8B4C32118E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79"/>
          <a:stretch/>
        </p:blipFill>
        <p:spPr bwMode="auto">
          <a:xfrm>
            <a:off x="5308018" y="1354150"/>
            <a:ext cx="1714015" cy="111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712E0D-E3A3-4C4D-7BEA-157EDD4AE1E5}"/>
              </a:ext>
            </a:extLst>
          </p:cNvPr>
          <p:cNvSpPr/>
          <p:nvPr/>
        </p:nvSpPr>
        <p:spPr>
          <a:xfrm>
            <a:off x="5308018" y="2310431"/>
            <a:ext cx="157442" cy="158197"/>
          </a:xfrm>
          <a:prstGeom prst="rect">
            <a:avLst/>
          </a:prstGeom>
          <a:solidFill>
            <a:srgbClr val="1D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10244" name="Picture 4" descr="How To Create A Pull Request on Github: Propose Changes to GitHub  Repositories | Earth Data Science - Earth Lab">
            <a:extLst>
              <a:ext uri="{FF2B5EF4-FFF2-40B4-BE49-F238E27FC236}">
                <a16:creationId xmlns:a16="http://schemas.microsoft.com/office/drawing/2014/main" id="{02D0744B-D1D0-5A83-CB11-71EC5E2C5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033" y="3826365"/>
            <a:ext cx="2521417" cy="216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4144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2EE4A-9C5D-CC45-B0BD-16E991C84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Cognition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E52B2B-C1F5-D0FF-A704-00A7558CEB95}"/>
              </a:ext>
            </a:extLst>
          </p:cNvPr>
          <p:cNvSpPr txBox="1"/>
          <p:nvPr/>
        </p:nvSpPr>
        <p:spPr>
          <a:xfrm>
            <a:off x="751708" y="1372005"/>
            <a:ext cx="10361769" cy="9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CB80E"/>
                </a:solidFill>
                <a:effectLst/>
                <a:latin typeface="Chalkboard" panose="03050602040202020205" pitchFamily="66" charset="77"/>
              </a:rPr>
              <a:t>“La cognition est l'ensemble des </a:t>
            </a:r>
            <a:r>
              <a:rPr lang="en-US" b="1" i="0" dirty="0">
                <a:solidFill>
                  <a:schemeClr val="bg1"/>
                </a:solidFill>
                <a:effectLst/>
                <a:latin typeface="Chalkboard" panose="03050602040202020205" pitchFamily="66" charset="77"/>
              </a:rPr>
              <a:t>processus mentaux </a:t>
            </a:r>
            <a:r>
              <a:rPr lang="en-US" b="0" i="0" dirty="0">
                <a:solidFill>
                  <a:srgbClr val="1CB80E"/>
                </a:solidFill>
                <a:effectLst/>
                <a:latin typeface="Chalkboard" panose="03050602040202020205" pitchFamily="66" charset="77"/>
              </a:rPr>
              <a:t>qui se rapportent à la fonction de connaissance et mettent en jeu la </a:t>
            </a:r>
            <a:r>
              <a:rPr lang="en-US" b="1" i="0" dirty="0">
                <a:solidFill>
                  <a:schemeClr val="bg1"/>
                </a:solidFill>
                <a:effectLst/>
                <a:latin typeface="Chalkboard" panose="03050602040202020205" pitchFamily="66" charset="77"/>
              </a:rPr>
              <a:t>mémoire</a:t>
            </a:r>
            <a:r>
              <a:rPr lang="en-US" b="0" i="0" dirty="0">
                <a:solidFill>
                  <a:srgbClr val="1CB80E"/>
                </a:solidFill>
                <a:effectLst/>
                <a:latin typeface="Chalkboard" panose="03050602040202020205" pitchFamily="66" charset="77"/>
              </a:rPr>
              <a:t>, le </a:t>
            </a:r>
            <a:r>
              <a:rPr lang="en-US" b="1" i="0" dirty="0">
                <a:solidFill>
                  <a:schemeClr val="bg1"/>
                </a:solidFill>
                <a:effectLst/>
                <a:latin typeface="Chalkboard" panose="03050602040202020205" pitchFamily="66" charset="77"/>
              </a:rPr>
              <a:t>langage</a:t>
            </a:r>
            <a:r>
              <a:rPr lang="en-US" b="0" i="0" dirty="0">
                <a:solidFill>
                  <a:srgbClr val="1CB80E"/>
                </a:solidFill>
                <a:effectLst/>
                <a:latin typeface="Chalkboard" panose="03050602040202020205" pitchFamily="66" charset="77"/>
              </a:rPr>
              <a:t>, le </a:t>
            </a:r>
            <a:r>
              <a:rPr lang="en-US" b="1" i="0" dirty="0">
                <a:solidFill>
                  <a:schemeClr val="bg1"/>
                </a:solidFill>
                <a:effectLst/>
                <a:latin typeface="Chalkboard" panose="03050602040202020205" pitchFamily="66" charset="77"/>
              </a:rPr>
              <a:t>raisonnement</a:t>
            </a:r>
            <a:r>
              <a:rPr lang="en-US" b="0" i="0" dirty="0">
                <a:solidFill>
                  <a:srgbClr val="1CB80E"/>
                </a:solidFill>
                <a:effectLst/>
                <a:latin typeface="Chalkboard" panose="03050602040202020205" pitchFamily="66" charset="77"/>
              </a:rPr>
              <a:t>, </a:t>
            </a:r>
            <a:r>
              <a:rPr lang="en-US" b="1" i="0" dirty="0">
                <a:solidFill>
                  <a:schemeClr val="bg1"/>
                </a:solidFill>
                <a:effectLst/>
                <a:latin typeface="Chalkboard" panose="03050602040202020205" pitchFamily="66" charset="77"/>
              </a:rPr>
              <a:t>l'apprentissage</a:t>
            </a:r>
            <a:r>
              <a:rPr lang="en-US" b="0" i="0" dirty="0">
                <a:solidFill>
                  <a:srgbClr val="1CB80E"/>
                </a:solidFill>
                <a:effectLst/>
                <a:latin typeface="Chalkboard" panose="03050602040202020205" pitchFamily="66" charset="77"/>
              </a:rPr>
              <a:t>, </a:t>
            </a:r>
            <a:r>
              <a:rPr lang="en-US" b="1" i="0" dirty="0">
                <a:solidFill>
                  <a:schemeClr val="bg1"/>
                </a:solidFill>
                <a:effectLst/>
                <a:latin typeface="Chalkboard" panose="03050602040202020205" pitchFamily="66" charset="77"/>
              </a:rPr>
              <a:t>l'intelligence</a:t>
            </a:r>
            <a:r>
              <a:rPr lang="en-US" b="0" i="0" dirty="0">
                <a:solidFill>
                  <a:srgbClr val="1CB80E"/>
                </a:solidFill>
                <a:effectLst/>
                <a:latin typeface="Chalkboard" panose="03050602040202020205" pitchFamily="66" charset="77"/>
              </a:rPr>
              <a:t>, la </a:t>
            </a:r>
            <a:r>
              <a:rPr lang="en-US" b="1" i="0" dirty="0">
                <a:solidFill>
                  <a:schemeClr val="bg1"/>
                </a:solidFill>
                <a:effectLst/>
                <a:latin typeface="Chalkboard" panose="03050602040202020205" pitchFamily="66" charset="77"/>
              </a:rPr>
              <a:t>résolution</a:t>
            </a:r>
            <a:r>
              <a:rPr lang="en-US" b="0" i="0" dirty="0">
                <a:solidFill>
                  <a:schemeClr val="bg1"/>
                </a:solidFill>
                <a:effectLst/>
                <a:latin typeface="Chalkboard" panose="03050602040202020205" pitchFamily="66" charset="77"/>
              </a:rPr>
              <a:t> </a:t>
            </a:r>
            <a:r>
              <a:rPr lang="en-US" b="1" i="0" dirty="0">
                <a:solidFill>
                  <a:schemeClr val="bg1"/>
                </a:solidFill>
                <a:effectLst/>
                <a:latin typeface="Chalkboard" panose="03050602040202020205" pitchFamily="66" charset="77"/>
              </a:rPr>
              <a:t>de problèmes</a:t>
            </a:r>
            <a:r>
              <a:rPr lang="en-US" b="0" i="0" dirty="0">
                <a:solidFill>
                  <a:srgbClr val="1CB80E"/>
                </a:solidFill>
                <a:effectLst/>
                <a:latin typeface="Chalkboard" panose="03050602040202020205" pitchFamily="66" charset="77"/>
              </a:rPr>
              <a:t>, la </a:t>
            </a:r>
            <a:r>
              <a:rPr lang="en-US" b="1" i="0" dirty="0">
                <a:solidFill>
                  <a:schemeClr val="bg1"/>
                </a:solidFill>
                <a:effectLst/>
                <a:latin typeface="Chalkboard" panose="03050602040202020205" pitchFamily="66" charset="77"/>
              </a:rPr>
              <a:t>prise</a:t>
            </a:r>
            <a:r>
              <a:rPr lang="en-US" b="0" i="0" dirty="0">
                <a:solidFill>
                  <a:schemeClr val="bg1"/>
                </a:solidFill>
                <a:effectLst/>
                <a:latin typeface="Chalkboard" panose="03050602040202020205" pitchFamily="66" charset="77"/>
              </a:rPr>
              <a:t> </a:t>
            </a:r>
            <a:r>
              <a:rPr lang="en-US" b="1" i="0" dirty="0">
                <a:solidFill>
                  <a:schemeClr val="bg1"/>
                </a:solidFill>
                <a:effectLst/>
                <a:latin typeface="Chalkboard" panose="03050602040202020205" pitchFamily="66" charset="77"/>
              </a:rPr>
              <a:t>de décision</a:t>
            </a:r>
            <a:r>
              <a:rPr lang="en-US" b="0" i="0" dirty="0">
                <a:solidFill>
                  <a:srgbClr val="1CB80E"/>
                </a:solidFill>
                <a:effectLst/>
                <a:latin typeface="Chalkboard" panose="03050602040202020205" pitchFamily="66" charset="77"/>
              </a:rPr>
              <a:t>, la </a:t>
            </a:r>
            <a:r>
              <a:rPr lang="en-US" b="1" i="0" dirty="0">
                <a:solidFill>
                  <a:schemeClr val="bg1"/>
                </a:solidFill>
                <a:effectLst/>
                <a:latin typeface="Chalkboard" panose="03050602040202020205" pitchFamily="66" charset="77"/>
              </a:rPr>
              <a:t>perception</a:t>
            </a:r>
            <a:r>
              <a:rPr lang="en-US" b="0" i="0" dirty="0">
                <a:solidFill>
                  <a:srgbClr val="1CB80E"/>
                </a:solidFill>
                <a:effectLst/>
                <a:latin typeface="Chalkboard" panose="03050602040202020205" pitchFamily="66" charset="77"/>
              </a:rPr>
              <a:t>” - </a:t>
            </a:r>
            <a:r>
              <a:rPr lang="en-US" b="0" i="0" dirty="0" err="1">
                <a:solidFill>
                  <a:srgbClr val="1CB80E"/>
                </a:solidFill>
                <a:effectLst/>
                <a:latin typeface="Chalkboard" panose="03050602040202020205" pitchFamily="66" charset="77"/>
              </a:rPr>
              <a:t>Wikipédia</a:t>
            </a:r>
            <a:r>
              <a:rPr lang="en-US" b="0" i="0" dirty="0">
                <a:solidFill>
                  <a:srgbClr val="1CB80E"/>
                </a:solidFill>
                <a:effectLst/>
                <a:latin typeface="Chalkboard" panose="03050602040202020205" pitchFamily="66" charset="77"/>
              </a:rPr>
              <a:t> </a:t>
            </a:r>
            <a:endParaRPr lang="en-FR" dirty="0">
              <a:solidFill>
                <a:srgbClr val="1CB80E"/>
              </a:solidFill>
              <a:latin typeface="Chalkboard" panose="03050602040202020205" pitchFamily="66" charset="77"/>
            </a:endParaRPr>
          </a:p>
        </p:txBody>
      </p:sp>
      <p:pic>
        <p:nvPicPr>
          <p:cNvPr id="2050" name="Picture 2" descr="Bitmoji Image">
            <a:extLst>
              <a:ext uri="{FF2B5EF4-FFF2-40B4-BE49-F238E27FC236}">
                <a16:creationId xmlns:a16="http://schemas.microsoft.com/office/drawing/2014/main" id="{D8EDBE6B-1B50-7BAA-E8B9-20BE2B71F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852" y="2532548"/>
            <a:ext cx="3998295" cy="3998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3414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DB5AEA-CB84-5A49-9C25-BB204DCC5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Un bon nom </a:t>
            </a:r>
            <a:r>
              <a:rPr lang="en-US" sz="2800" b="1" dirty="0" err="1"/>
              <a:t>peut</a:t>
            </a:r>
            <a:r>
              <a:rPr lang="en-US" sz="2800" b="1" dirty="0"/>
              <a:t> </a:t>
            </a:r>
            <a:r>
              <a:rPr lang="en-US" sz="2800" b="1" dirty="0" err="1"/>
              <a:t>être</a:t>
            </a:r>
            <a:r>
              <a:rPr lang="en-US" sz="2800" b="1" dirty="0"/>
              <a:t> </a:t>
            </a:r>
            <a:r>
              <a:rPr lang="en-US" sz="2800" b="1" dirty="0" err="1"/>
              <a:t>défini</a:t>
            </a:r>
            <a:r>
              <a:rPr lang="en-US" sz="2800" b="1" dirty="0"/>
              <a:t> de manière </a:t>
            </a:r>
            <a:r>
              <a:rPr lang="en-US" sz="2800" b="1" dirty="0" err="1"/>
              <a:t>syntaxique</a:t>
            </a:r>
            <a:endParaRPr lang="en-US" sz="28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7104EC-F858-BA4B-92D9-7EE22BDB5620}"/>
              </a:ext>
            </a:extLst>
          </p:cNvPr>
          <p:cNvSpPr/>
          <p:nvPr/>
        </p:nvSpPr>
        <p:spPr>
          <a:xfrm>
            <a:off x="987552" y="1245067"/>
            <a:ext cx="10216896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CB80E"/>
                </a:solidFill>
                <a:latin typeface="Chalkboard" panose="03050602040202020205" pitchFamily="66" charset="77"/>
              </a:rPr>
              <a:t>Simon Butler, maître de </a:t>
            </a:r>
            <a:r>
              <a:rPr lang="en-US" dirty="0" err="1">
                <a:solidFill>
                  <a:srgbClr val="1CB80E"/>
                </a:solidFill>
                <a:latin typeface="Chalkboard" panose="03050602040202020205" pitchFamily="66" charset="77"/>
              </a:rPr>
              <a:t>conférences</a:t>
            </a:r>
            <a:r>
              <a:rPr lang="en-US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dirty="0" err="1">
                <a:solidFill>
                  <a:srgbClr val="1CB80E"/>
                </a:solidFill>
                <a:latin typeface="Chalkboard" panose="03050602040202020205" pitchFamily="66" charset="77"/>
              </a:rPr>
              <a:t>associé</a:t>
            </a:r>
            <a:r>
              <a:rPr lang="en-US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dirty="0" err="1">
                <a:solidFill>
                  <a:srgbClr val="1CB80E"/>
                </a:solidFill>
                <a:latin typeface="Chalkboard" panose="03050602040202020205" pitchFamily="66" charset="77"/>
              </a:rPr>
              <a:t>à</a:t>
            </a:r>
            <a:r>
              <a:rPr lang="en-US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dirty="0" err="1">
                <a:solidFill>
                  <a:srgbClr val="1CB80E"/>
                </a:solidFill>
                <a:latin typeface="Chalkboard" panose="03050602040202020205" pitchFamily="66" charset="77"/>
              </a:rPr>
              <a:t>l'Open</a:t>
            </a:r>
            <a:r>
              <a:rPr lang="en-US" dirty="0">
                <a:solidFill>
                  <a:srgbClr val="1CB80E"/>
                </a:solidFill>
                <a:latin typeface="Chalkboard" panose="03050602040202020205" pitchFamily="66" charset="77"/>
              </a:rPr>
              <a:t> University (UK), a </a:t>
            </a:r>
            <a:r>
              <a:rPr lang="en-US" dirty="0" err="1">
                <a:solidFill>
                  <a:srgbClr val="1CB80E"/>
                </a:solidFill>
                <a:latin typeface="Chalkboard" panose="03050602040202020205" pitchFamily="66" charset="77"/>
              </a:rPr>
              <a:t>dressé</a:t>
            </a:r>
            <a:r>
              <a:rPr lang="en-US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dirty="0" err="1">
                <a:solidFill>
                  <a:srgbClr val="1CB80E"/>
                </a:solidFill>
                <a:latin typeface="Chalkboard" panose="03050602040202020205" pitchFamily="66" charset="77"/>
              </a:rPr>
              <a:t>une</a:t>
            </a:r>
            <a:r>
              <a:rPr lang="en-US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dirty="0" err="1">
                <a:solidFill>
                  <a:srgbClr val="1CB80E"/>
                </a:solidFill>
                <a:latin typeface="Chalkboard" panose="03050602040202020205" pitchFamily="66" charset="77"/>
              </a:rPr>
              <a:t>liste</a:t>
            </a:r>
            <a:r>
              <a:rPr lang="en-US" dirty="0">
                <a:solidFill>
                  <a:srgbClr val="1CB80E"/>
                </a:solidFill>
                <a:latin typeface="Chalkboard" panose="03050602040202020205" pitchFamily="66" charset="77"/>
              </a:rPr>
              <a:t> de </a:t>
            </a:r>
            <a:r>
              <a:rPr lang="en-US" dirty="0" err="1">
                <a:solidFill>
                  <a:srgbClr val="1CB80E"/>
                </a:solidFill>
                <a:latin typeface="Chalkboard" panose="03050602040202020205" pitchFamily="66" charset="77"/>
              </a:rPr>
              <a:t>problèmes</a:t>
            </a:r>
            <a:r>
              <a:rPr lang="en-US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dirty="0" err="1">
                <a:solidFill>
                  <a:srgbClr val="1CB80E"/>
                </a:solidFill>
                <a:latin typeface="Chalkboard" panose="03050602040202020205" pitchFamily="66" charset="77"/>
              </a:rPr>
              <a:t>liés</a:t>
            </a:r>
            <a:r>
              <a:rPr lang="en-US" dirty="0">
                <a:solidFill>
                  <a:srgbClr val="1CB80E"/>
                </a:solidFill>
                <a:latin typeface="Chalkboard" panose="03050602040202020205" pitchFamily="66" charset="77"/>
              </a:rPr>
              <a:t> aux </a:t>
            </a:r>
            <a:r>
              <a:rPr lang="en-US" dirty="0" err="1">
                <a:solidFill>
                  <a:srgbClr val="1CB80E"/>
                </a:solidFill>
                <a:latin typeface="Chalkboard" panose="03050602040202020205" pitchFamily="66" charset="77"/>
              </a:rPr>
              <a:t>noms</a:t>
            </a:r>
            <a:r>
              <a:rPr lang="en-US" dirty="0">
                <a:solidFill>
                  <a:srgbClr val="1CB80E"/>
                </a:solidFill>
                <a:latin typeface="Chalkboard" panose="03050602040202020205" pitchFamily="66" charset="77"/>
              </a:rPr>
              <a:t> de variables :</a:t>
            </a:r>
            <a:endParaRPr lang="en-FR" dirty="0">
              <a:solidFill>
                <a:srgbClr val="1CB80E"/>
              </a:solidFill>
              <a:latin typeface="Chalkboard" panose="03050602040202020205" pitchFamily="66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F7C7F1-790F-6344-901C-779E3E155C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222" y="2145514"/>
            <a:ext cx="5055289" cy="36454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034CF0-2D46-684E-93D5-336D11CF4AB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69511" y="2145514"/>
            <a:ext cx="5055289" cy="321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564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DB5AEA-CB84-5A49-9C25-BB204DCC5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La </a:t>
            </a:r>
            <a:r>
              <a:rPr lang="en-US" sz="2800" b="1" dirty="0" err="1"/>
              <a:t>seconde</a:t>
            </a:r>
            <a:r>
              <a:rPr lang="en-US" sz="2800" b="1" dirty="0"/>
              <a:t> </a:t>
            </a:r>
            <a:r>
              <a:rPr lang="en-US" sz="2800" b="1" dirty="0" err="1"/>
              <a:t>litteraire</a:t>
            </a:r>
            <a:endParaRPr lang="en-US" sz="2800" b="1" dirty="0"/>
          </a:p>
        </p:txBody>
      </p:sp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85AED905-16C0-35B0-D157-67E9EEF6A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44" y="3256033"/>
            <a:ext cx="9105909" cy="2611506"/>
          </a:xfrm>
          <a:prstGeom prst="rect">
            <a:avLst/>
          </a:prstGeom>
        </p:spPr>
      </p:pic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0A7B99F-60CC-124C-AA5E-D7CCEBD67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044" y="1147141"/>
            <a:ext cx="9105911" cy="19070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A9805A-A1F5-C07E-6FB6-3930E3EDB8CB}"/>
              </a:ext>
            </a:extLst>
          </p:cNvPr>
          <p:cNvSpPr/>
          <p:nvPr/>
        </p:nvSpPr>
        <p:spPr>
          <a:xfrm>
            <a:off x="2569187" y="2009511"/>
            <a:ext cx="7131404" cy="349375"/>
          </a:xfrm>
          <a:prstGeom prst="rect">
            <a:avLst/>
          </a:prstGeom>
          <a:solidFill>
            <a:srgbClr val="1CB80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CCA9BE-DCCC-664C-6F85-07F1E46F28F4}"/>
              </a:ext>
            </a:extLst>
          </p:cNvPr>
          <p:cNvSpPr/>
          <p:nvPr/>
        </p:nvSpPr>
        <p:spPr>
          <a:xfrm>
            <a:off x="4298596" y="3755162"/>
            <a:ext cx="1704639" cy="349375"/>
          </a:xfrm>
          <a:prstGeom prst="rect">
            <a:avLst/>
          </a:prstGeom>
          <a:solidFill>
            <a:srgbClr val="1CB80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72068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DB5AEA-CB84-5A49-9C25-BB204DCC5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Code Smells</a:t>
            </a:r>
            <a:br>
              <a:rPr lang="en-US" sz="3600" dirty="0"/>
            </a:br>
            <a:r>
              <a:rPr lang="en-US" sz="2400" dirty="0"/>
              <a:t>beaucoup de charge cognitive…</a:t>
            </a:r>
            <a:endParaRPr lang="en-FR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2DC087-582F-1541-9EF7-867FFDFF171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2048" y="1165474"/>
            <a:ext cx="4249135" cy="51469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7CD7BF-F905-3449-8ABD-0A738044D22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1183" y="1845404"/>
            <a:ext cx="5049924" cy="44669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40682B-C390-7406-6CC6-C8E15425A56A}"/>
              </a:ext>
            </a:extLst>
          </p:cNvPr>
          <p:cNvSpPr txBox="1"/>
          <p:nvPr/>
        </p:nvSpPr>
        <p:spPr>
          <a:xfrm>
            <a:off x="2802533" y="6466269"/>
            <a:ext cx="60971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R" sz="1200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https://refactoring.com/catalog/</a:t>
            </a:r>
            <a:endParaRPr lang="en-FR" sz="1200" dirty="0">
              <a:solidFill>
                <a:srgbClr val="1CB80E"/>
              </a:solidFill>
              <a:latin typeface="BM HANNA" panose="02000503000000020003" pitchFamily="2" charset="-127"/>
              <a:ea typeface="BM HANNA" panose="0200050300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51001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1AA91-940C-A403-BB56-07C24E146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FF68391B-383F-CBE9-3011-D20EA4430E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1828" y="477505"/>
            <a:ext cx="6639266" cy="56632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DAABAE-E875-91D9-FB9B-50E82D71531A}"/>
              </a:ext>
            </a:extLst>
          </p:cNvPr>
          <p:cNvSpPr txBox="1"/>
          <p:nvPr/>
        </p:nvSpPr>
        <p:spPr>
          <a:xfrm>
            <a:off x="6372376" y="231285"/>
            <a:ext cx="13003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000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Long parameter list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DF756D-2FFB-1AEA-7B61-83811172BBE9}"/>
              </a:ext>
            </a:extLst>
          </p:cNvPr>
          <p:cNvSpPr txBox="1"/>
          <p:nvPr/>
        </p:nvSpPr>
        <p:spPr>
          <a:xfrm>
            <a:off x="2802533" y="6466269"/>
            <a:ext cx="60971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R" sz="1200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https://refactoring.com/catalog/</a:t>
            </a:r>
            <a:endParaRPr lang="en-FR" sz="1200" dirty="0">
              <a:solidFill>
                <a:srgbClr val="1CB80E"/>
              </a:solidFill>
              <a:latin typeface="BM HANNA" panose="02000503000000020003" pitchFamily="2" charset="-127"/>
              <a:ea typeface="BM HANNA" panose="02000503000000020003" pitchFamily="2" charset="-127"/>
            </a:endParaRPr>
          </a:p>
        </p:txBody>
      </p:sp>
      <p:pic>
        <p:nvPicPr>
          <p:cNvPr id="11266" name="Picture 2" descr="Bitmoji Image">
            <a:extLst>
              <a:ext uri="{FF2B5EF4-FFF2-40B4-BE49-F238E27FC236}">
                <a16:creationId xmlns:a16="http://schemas.microsoft.com/office/drawing/2014/main" id="{75D70F07-4884-DAE1-8A64-F609999BF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1214" y="3093211"/>
            <a:ext cx="1761228" cy="176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6ED199-3F0F-CE7D-0EF9-429D7CEBAD8D}"/>
              </a:ext>
            </a:extLst>
          </p:cNvPr>
          <p:cNvSpPr txBox="1"/>
          <p:nvPr/>
        </p:nvSpPr>
        <p:spPr>
          <a:xfrm>
            <a:off x="7695519" y="231284"/>
            <a:ext cx="1204176" cy="246221"/>
          </a:xfrm>
          <a:prstGeom prst="rect">
            <a:avLst/>
          </a:prstGeom>
          <a:solidFill>
            <a:srgbClr val="1CB80E"/>
          </a:solidFill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Overload our STM</a:t>
            </a:r>
            <a:endParaRPr lang="en-FR" sz="1000" dirty="0">
              <a:solidFill>
                <a:schemeClr val="bg1"/>
              </a:solidFill>
              <a:latin typeface="BM HANNA" panose="02000503000000020003" pitchFamily="2" charset="-127"/>
              <a:ea typeface="BM HANNA" panose="02000503000000020003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C23075-B13C-1700-0F79-37600B18D538}"/>
              </a:ext>
            </a:extLst>
          </p:cNvPr>
          <p:cNvSpPr txBox="1"/>
          <p:nvPr/>
        </p:nvSpPr>
        <p:spPr>
          <a:xfrm>
            <a:off x="10266339" y="675538"/>
            <a:ext cx="12907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000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Primitive Obsession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22A1BB-FE28-4E7D-6419-617C477119E6}"/>
              </a:ext>
            </a:extLst>
          </p:cNvPr>
          <p:cNvSpPr txBox="1"/>
          <p:nvPr/>
        </p:nvSpPr>
        <p:spPr>
          <a:xfrm>
            <a:off x="9169763" y="3973825"/>
            <a:ext cx="753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000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Comments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D516AF-A807-506B-7560-95AA5ED66F22}"/>
              </a:ext>
            </a:extLst>
          </p:cNvPr>
          <p:cNvSpPr txBox="1"/>
          <p:nvPr/>
        </p:nvSpPr>
        <p:spPr>
          <a:xfrm>
            <a:off x="3993042" y="2767740"/>
            <a:ext cx="944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000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Cyclomatic</a:t>
            </a:r>
          </a:p>
          <a:p>
            <a:r>
              <a:rPr lang="en-FR" sz="1000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Complexity…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8E1098-E42C-125F-A344-CFD63C5D2249}"/>
              </a:ext>
            </a:extLst>
          </p:cNvPr>
          <p:cNvSpPr txBox="1"/>
          <p:nvPr/>
        </p:nvSpPr>
        <p:spPr>
          <a:xfrm>
            <a:off x="8342453" y="2846990"/>
            <a:ext cx="1204176" cy="246221"/>
          </a:xfrm>
          <a:prstGeom prst="rect">
            <a:avLst/>
          </a:prstGeom>
          <a:solidFill>
            <a:srgbClr val="1CB80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Overload our WM</a:t>
            </a:r>
            <a:endParaRPr lang="en-FR" sz="1000" dirty="0">
              <a:solidFill>
                <a:schemeClr val="bg1"/>
              </a:solidFill>
              <a:latin typeface="BM HANNA" panose="02000503000000020003" pitchFamily="2" charset="-127"/>
              <a:ea typeface="BM HANNA" panose="0200050300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40094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DB5AEA-CB84-5A49-9C25-BB204DCC5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Linguistic Anti Patterns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173CDD-C1D8-5C4F-9C30-85A1B771D397}"/>
              </a:ext>
            </a:extLst>
          </p:cNvPr>
          <p:cNvSpPr/>
          <p:nvPr/>
        </p:nvSpPr>
        <p:spPr>
          <a:xfrm>
            <a:off x="2618678" y="6217854"/>
            <a:ext cx="69546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FR" sz="1200" dirty="0">
                <a:solidFill>
                  <a:srgbClr val="4C91DE"/>
                </a:solidFill>
                <a:latin typeface="Chalkboard" panose="03050602040202020205" pitchFamily="66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https://veneraarnaoudova.com/linguistic-anti-pattern-detector-lapd/LAs/</a:t>
            </a:r>
            <a:endParaRPr lang="en-FR" sz="1200" dirty="0">
              <a:solidFill>
                <a:srgbClr val="4C91DE"/>
              </a:solidFill>
              <a:latin typeface="Chalkboard" panose="03050602040202020205" pitchFamily="66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9C2851-B3B4-E544-BB38-C18E79436E0C}"/>
              </a:ext>
            </a:extLst>
          </p:cNvPr>
          <p:cNvSpPr/>
          <p:nvPr/>
        </p:nvSpPr>
        <p:spPr>
          <a:xfrm>
            <a:off x="7564520" y="1476619"/>
            <a:ext cx="38902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1CB80E"/>
                </a:solidFill>
                <a:latin typeface="Chalkboard" panose="03050602040202020205" pitchFamily="66" charset="77"/>
              </a:rPr>
              <a:t> Des </a:t>
            </a:r>
            <a:r>
              <a:rPr lang="en-US" sz="1600" b="1" dirty="0" err="1">
                <a:solidFill>
                  <a:schemeClr val="bg1"/>
                </a:solidFill>
                <a:latin typeface="Chalkboard" panose="03050602040202020205" pitchFamily="66" charset="77"/>
              </a:rPr>
              <a:t>méthodes</a:t>
            </a:r>
            <a:r>
              <a:rPr lang="en-US" sz="1600" b="1" dirty="0">
                <a:solidFill>
                  <a:srgbClr val="1CB80E"/>
                </a:solidFill>
                <a:latin typeface="Chalkboard" panose="03050602040202020205" pitchFamily="66" charset="77"/>
              </a:rPr>
              <a:t> qui </a:t>
            </a:r>
            <a:r>
              <a:rPr lang="en-US" sz="1600" b="1" dirty="0" err="1">
                <a:solidFill>
                  <a:srgbClr val="1CB80E"/>
                </a:solidFill>
                <a:latin typeface="Chalkboard" panose="03050602040202020205" pitchFamily="66" charset="77"/>
              </a:rPr>
              <a:t>en</a:t>
            </a:r>
            <a:r>
              <a:rPr lang="en-US" sz="1600" b="1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halkboard" panose="03050602040202020205" pitchFamily="66" charset="77"/>
              </a:rPr>
              <a:t>disent</a:t>
            </a:r>
            <a:r>
              <a:rPr lang="en-US" sz="1600" b="1" dirty="0">
                <a:solidFill>
                  <a:schemeClr val="bg1"/>
                </a:solidFill>
                <a:latin typeface="Chalkboard" panose="03050602040202020205" pitchFamily="66" charset="77"/>
              </a:rPr>
              <a:t> plus </a:t>
            </a:r>
            <a:r>
              <a:rPr lang="en-US" sz="1600" b="1" dirty="0" err="1">
                <a:solidFill>
                  <a:srgbClr val="1CB80E"/>
                </a:solidFill>
                <a:latin typeface="Chalkboard" panose="03050602040202020205" pitchFamily="66" charset="77"/>
              </a:rPr>
              <a:t>qu'elles</a:t>
            </a:r>
            <a:r>
              <a:rPr lang="en-US" sz="1600" b="1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sz="1600" b="1" dirty="0" err="1">
                <a:solidFill>
                  <a:srgbClr val="1CB80E"/>
                </a:solidFill>
                <a:latin typeface="Chalkboard" panose="03050602040202020205" pitchFamily="66" charset="77"/>
              </a:rPr>
              <a:t>n’en</a:t>
            </a:r>
            <a:r>
              <a:rPr lang="en-US" sz="1600" b="1" dirty="0">
                <a:solidFill>
                  <a:srgbClr val="1CB80E"/>
                </a:solidFill>
                <a:latin typeface="Chalkboard" panose="03050602040202020205" pitchFamily="66" charset="77"/>
              </a:rPr>
              <a:t> font</a:t>
            </a:r>
            <a:endParaRPr lang="en-US" sz="1600" dirty="0">
              <a:solidFill>
                <a:srgbClr val="1CB80E"/>
              </a:solidFill>
              <a:latin typeface="Chalkboard" panose="03050602040202020205" pitchFamily="66" charset="7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8BC518-B0DC-6246-823B-9769F124524B}"/>
              </a:ext>
            </a:extLst>
          </p:cNvPr>
          <p:cNvSpPr/>
          <p:nvPr/>
        </p:nvSpPr>
        <p:spPr>
          <a:xfrm>
            <a:off x="7627342" y="3618308"/>
            <a:ext cx="42675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Chalkboard" panose="03050602040202020205" pitchFamily="66" charset="77"/>
              </a:rPr>
              <a:t>Identifiants</a:t>
            </a:r>
            <a:r>
              <a:rPr lang="en-US" sz="1600" b="1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sz="1600" b="1" dirty="0" err="1">
                <a:solidFill>
                  <a:srgbClr val="1CB80E"/>
                </a:solidFill>
                <a:latin typeface="Chalkboard" panose="03050602040202020205" pitchFamily="66" charset="77"/>
              </a:rPr>
              <a:t>dont</a:t>
            </a:r>
            <a:r>
              <a:rPr lang="en-US" sz="1600" b="1" dirty="0">
                <a:solidFill>
                  <a:srgbClr val="1CB80E"/>
                </a:solidFill>
                <a:latin typeface="Chalkboard" panose="03050602040202020205" pitchFamily="66" charset="77"/>
              </a:rPr>
              <a:t> le nom </a:t>
            </a:r>
            <a:r>
              <a:rPr lang="en-US" sz="1600" b="1" dirty="0" err="1">
                <a:solidFill>
                  <a:srgbClr val="1CB80E"/>
                </a:solidFill>
                <a:latin typeface="Chalkboard" panose="03050602040202020205" pitchFamily="66" charset="77"/>
              </a:rPr>
              <a:t>indique</a:t>
            </a:r>
            <a:r>
              <a:rPr lang="en-US" sz="1600" b="1" dirty="0">
                <a:solidFill>
                  <a:srgbClr val="1CB80E"/>
                </a:solidFill>
                <a:latin typeface="Chalkboard" panose="03050602040202020205" pitchFamily="66" charset="77"/>
              </a:rPr>
              <a:t> le </a:t>
            </a:r>
            <a:r>
              <a:rPr lang="en-US" sz="1600" b="1" dirty="0">
                <a:solidFill>
                  <a:schemeClr val="bg1"/>
                </a:solidFill>
                <a:latin typeface="Chalkboard" panose="03050602040202020205" pitchFamily="66" charset="77"/>
              </a:rPr>
              <a:t>contraire</a:t>
            </a:r>
            <a:r>
              <a:rPr lang="en-US" sz="1600" b="1" dirty="0">
                <a:solidFill>
                  <a:srgbClr val="1CB80E"/>
                </a:solidFill>
                <a:latin typeface="Chalkboard" panose="03050602040202020205" pitchFamily="66" charset="77"/>
              </a:rPr>
              <a:t> de </a:t>
            </a:r>
            <a:r>
              <a:rPr lang="en-US" sz="1600" b="1" dirty="0" err="1">
                <a:solidFill>
                  <a:srgbClr val="1CB80E"/>
                </a:solidFill>
                <a:latin typeface="Chalkboard" panose="03050602040202020205" pitchFamily="66" charset="77"/>
              </a:rPr>
              <a:t>ce</a:t>
            </a:r>
            <a:r>
              <a:rPr lang="en-US" sz="1600" b="1" dirty="0">
                <a:solidFill>
                  <a:srgbClr val="1CB80E"/>
                </a:solidFill>
                <a:latin typeface="Chalkboard" panose="03050602040202020205" pitchFamily="66" charset="77"/>
              </a:rPr>
              <a:t> que </a:t>
            </a:r>
            <a:r>
              <a:rPr lang="en-US" sz="1600" b="1" dirty="0" err="1">
                <a:solidFill>
                  <a:srgbClr val="1CB80E"/>
                </a:solidFill>
                <a:latin typeface="Chalkboard" panose="03050602040202020205" pitchFamily="66" charset="77"/>
              </a:rPr>
              <a:t>l'entité</a:t>
            </a:r>
            <a:r>
              <a:rPr lang="en-US" sz="1600" b="1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sz="1600" b="1" dirty="0" err="1">
                <a:solidFill>
                  <a:srgbClr val="1CB80E"/>
                </a:solidFill>
                <a:latin typeface="Chalkboard" panose="03050602040202020205" pitchFamily="66" charset="77"/>
              </a:rPr>
              <a:t>contient</a:t>
            </a:r>
            <a:endParaRPr lang="en-US" sz="1600" dirty="0">
              <a:solidFill>
                <a:srgbClr val="1CB80E"/>
              </a:solidFill>
              <a:latin typeface="Chalkboard" panose="03050602040202020205" pitchFamily="66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EBC3F1-8B61-4674-79DD-D67A85CC5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7206" y="399415"/>
            <a:ext cx="2321165" cy="512257"/>
          </a:xfrm>
          <a:prstGeom prst="rect">
            <a:avLst/>
          </a:prstGeom>
        </p:spPr>
      </p:pic>
      <p:pic>
        <p:nvPicPr>
          <p:cNvPr id="12292" name="Picture 4" descr="Bitmoji Image">
            <a:extLst>
              <a:ext uri="{FF2B5EF4-FFF2-40B4-BE49-F238E27FC236}">
                <a16:creationId xmlns:a16="http://schemas.microsoft.com/office/drawing/2014/main" id="{A8EF8F7A-5BCD-D5DE-C593-CDEC3ADC7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085" y="1479534"/>
            <a:ext cx="3206120" cy="320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188F764-3974-8EF0-497A-9A61E55F73E5}"/>
              </a:ext>
            </a:extLst>
          </p:cNvPr>
          <p:cNvSpPr/>
          <p:nvPr/>
        </p:nvSpPr>
        <p:spPr>
          <a:xfrm>
            <a:off x="547386" y="1451232"/>
            <a:ext cx="38902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1CB80E"/>
                </a:solidFill>
                <a:latin typeface="Chalkboard" panose="03050602040202020205" pitchFamily="66" charset="77"/>
              </a:rPr>
              <a:t> Des </a:t>
            </a:r>
            <a:r>
              <a:rPr lang="en-US" sz="1600" b="1" dirty="0" err="1">
                <a:solidFill>
                  <a:schemeClr val="bg1"/>
                </a:solidFill>
                <a:latin typeface="Chalkboard" panose="03050602040202020205" pitchFamily="66" charset="77"/>
              </a:rPr>
              <a:t>méthodes</a:t>
            </a:r>
            <a:r>
              <a:rPr lang="en-US" sz="1600" b="1" dirty="0">
                <a:solidFill>
                  <a:srgbClr val="1CB80E"/>
                </a:solidFill>
                <a:latin typeface="Chalkboard" panose="03050602040202020205" pitchFamily="66" charset="77"/>
              </a:rPr>
              <a:t> qui </a:t>
            </a:r>
            <a:r>
              <a:rPr lang="en-US" sz="1600" b="1" dirty="0" err="1">
                <a:solidFill>
                  <a:srgbClr val="1CB80E"/>
                </a:solidFill>
                <a:latin typeface="Chalkboard" panose="03050602040202020205" pitchFamily="66" charset="77"/>
              </a:rPr>
              <a:t>en</a:t>
            </a:r>
            <a:r>
              <a:rPr lang="en-US" sz="1600" b="1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Chalkboard" panose="03050602040202020205" pitchFamily="66" charset="77"/>
              </a:rPr>
              <a:t>font plus </a:t>
            </a:r>
            <a:r>
              <a:rPr lang="en-US" sz="1600" b="1" dirty="0">
                <a:solidFill>
                  <a:srgbClr val="1CB80E"/>
                </a:solidFill>
                <a:latin typeface="Chalkboard" panose="03050602040202020205" pitchFamily="66" charset="77"/>
              </a:rPr>
              <a:t>que </a:t>
            </a:r>
            <a:r>
              <a:rPr lang="en-US" sz="1600" b="1" dirty="0" err="1">
                <a:solidFill>
                  <a:srgbClr val="1CB80E"/>
                </a:solidFill>
                <a:latin typeface="Chalkboard" panose="03050602040202020205" pitchFamily="66" charset="77"/>
              </a:rPr>
              <a:t>ce</a:t>
            </a:r>
            <a:r>
              <a:rPr lang="en-US" sz="1600" b="1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sz="1600" b="1" dirty="0" err="1">
                <a:solidFill>
                  <a:srgbClr val="1CB80E"/>
                </a:solidFill>
                <a:latin typeface="Chalkboard" panose="03050602040202020205" pitchFamily="66" charset="77"/>
              </a:rPr>
              <a:t>qu’elles</a:t>
            </a:r>
            <a:r>
              <a:rPr lang="en-US" sz="1600" b="1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sz="1600" b="1" dirty="0" err="1">
                <a:solidFill>
                  <a:srgbClr val="1CB80E"/>
                </a:solidFill>
                <a:latin typeface="Chalkboard" panose="03050602040202020205" pitchFamily="66" charset="77"/>
              </a:rPr>
              <a:t>disent</a:t>
            </a:r>
            <a:endParaRPr lang="en-US" sz="1600" dirty="0">
              <a:solidFill>
                <a:srgbClr val="1CB80E"/>
              </a:solidFill>
              <a:latin typeface="Chalkboard" panose="03050602040202020205" pitchFamily="66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A86829-7EFA-8443-6BE1-9D6E8AB55D5C}"/>
              </a:ext>
            </a:extLst>
          </p:cNvPr>
          <p:cNvSpPr/>
          <p:nvPr/>
        </p:nvSpPr>
        <p:spPr>
          <a:xfrm>
            <a:off x="479224" y="3618308"/>
            <a:ext cx="38902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1CB80E"/>
                </a:solidFill>
                <a:latin typeface="Chalkboard" panose="03050602040202020205" pitchFamily="66" charset="77"/>
              </a:rPr>
              <a:t> Des </a:t>
            </a:r>
            <a:r>
              <a:rPr lang="en-US" sz="1600" b="1" dirty="0" err="1">
                <a:solidFill>
                  <a:schemeClr val="bg1"/>
                </a:solidFill>
                <a:latin typeface="Chalkboard" panose="03050602040202020205" pitchFamily="66" charset="77"/>
              </a:rPr>
              <a:t>méthodes</a:t>
            </a:r>
            <a:r>
              <a:rPr lang="en-US" sz="1600" b="1" dirty="0">
                <a:solidFill>
                  <a:srgbClr val="1CB80E"/>
                </a:solidFill>
                <a:latin typeface="Chalkboard" panose="03050602040202020205" pitchFamily="66" charset="77"/>
              </a:rPr>
              <a:t> qui font </a:t>
            </a:r>
            <a:r>
              <a:rPr lang="en-US" sz="1600" b="1" dirty="0" err="1">
                <a:solidFill>
                  <a:schemeClr val="bg1"/>
                </a:solidFill>
                <a:latin typeface="Chalkboard" panose="03050602040202020205" pitchFamily="66" charset="77"/>
              </a:rPr>
              <a:t>l’opposé</a:t>
            </a:r>
            <a:r>
              <a:rPr lang="en-US" sz="1600" b="1" dirty="0">
                <a:solidFill>
                  <a:srgbClr val="1CB80E"/>
                </a:solidFill>
                <a:latin typeface="Chalkboard" panose="03050602040202020205" pitchFamily="66" charset="77"/>
              </a:rPr>
              <a:t> de </a:t>
            </a:r>
            <a:r>
              <a:rPr lang="en-US" sz="1600" b="1" dirty="0" err="1">
                <a:solidFill>
                  <a:srgbClr val="1CB80E"/>
                </a:solidFill>
                <a:latin typeface="Chalkboard" panose="03050602040202020205" pitchFamily="66" charset="77"/>
              </a:rPr>
              <a:t>ce</a:t>
            </a:r>
            <a:r>
              <a:rPr lang="en-US" sz="1600" b="1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sz="1600" b="1" dirty="0" err="1">
                <a:solidFill>
                  <a:srgbClr val="1CB80E"/>
                </a:solidFill>
                <a:latin typeface="Chalkboard" panose="03050602040202020205" pitchFamily="66" charset="77"/>
              </a:rPr>
              <a:t>qu’elles</a:t>
            </a:r>
            <a:r>
              <a:rPr lang="en-US" sz="1600" b="1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sz="1600" b="1" dirty="0" err="1">
                <a:solidFill>
                  <a:srgbClr val="1CB80E"/>
                </a:solidFill>
                <a:latin typeface="Chalkboard" panose="03050602040202020205" pitchFamily="66" charset="77"/>
              </a:rPr>
              <a:t>disent</a:t>
            </a:r>
            <a:endParaRPr lang="en-US" sz="1600" dirty="0">
              <a:solidFill>
                <a:srgbClr val="1CB80E"/>
              </a:solidFill>
              <a:latin typeface="Chalkboard" panose="03050602040202020205" pitchFamily="66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502FD4-C42E-1169-D8D4-2FFFC1DF1F41}"/>
              </a:ext>
            </a:extLst>
          </p:cNvPr>
          <p:cNvSpPr/>
          <p:nvPr/>
        </p:nvSpPr>
        <p:spPr>
          <a:xfrm>
            <a:off x="7715856" y="2135711"/>
            <a:ext cx="35637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elements =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retrieveElements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FR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C87063-5545-1301-2CFE-EDA505CD8FE8}"/>
              </a:ext>
            </a:extLst>
          </p:cNvPr>
          <p:cNvSpPr/>
          <p:nvPr/>
        </p:nvSpPr>
        <p:spPr>
          <a:xfrm>
            <a:off x="7718562" y="2615512"/>
            <a:ext cx="429845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Product </a:t>
            </a:r>
            <a:r>
              <a:rPr lang="en-US" sz="1100" dirty="0" err="1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retrieveElements</a:t>
            </a:r>
            <a:r>
              <a:rPr lang="en-US" sz="1100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lang="en-US" sz="1100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00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100" dirty="0" err="1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products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.last</a:t>
            </a:r>
            <a:r>
              <a:rPr lang="en-US" sz="1100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1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00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FR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86EDCB-A4B5-15DA-DC59-D46412B93ED8}"/>
              </a:ext>
            </a:extLst>
          </p:cNvPr>
          <p:cNvSpPr txBox="1"/>
          <p:nvPr/>
        </p:nvSpPr>
        <p:spPr>
          <a:xfrm>
            <a:off x="479224" y="2183565"/>
            <a:ext cx="425265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7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Either&lt;Error, </a:t>
            </a:r>
            <a:r>
              <a:rPr lang="en-US" sz="700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PartieDeChasse</a:t>
            </a:r>
            <a:r>
              <a:rPr lang="en-US" sz="7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700" dirty="0" err="1">
                <a:solidFill>
                  <a:srgbClr val="57AAF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PrendreLapéro</a:t>
            </a:r>
            <a:r>
              <a:rPr lang="en-US" sz="7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700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7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700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7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700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timeProvider</a:t>
            </a:r>
            <a:r>
              <a:rPr lang="en-US" sz="7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7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7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7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7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700" dirty="0">
                <a:solidFill>
                  <a:srgbClr val="C77D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700" dirty="0" err="1">
                <a:solidFill>
                  <a:srgbClr val="C77D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chasseurs</a:t>
            </a:r>
            <a:r>
              <a:rPr lang="en-US" sz="700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700" dirty="0" err="1">
                <a:solidFill>
                  <a:srgbClr val="57AAF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sz="7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(c =&gt; </a:t>
            </a:r>
            <a:r>
              <a:rPr lang="en-US" sz="700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c.</a:t>
            </a:r>
            <a:r>
              <a:rPr lang="en-US" sz="700" dirty="0" err="1">
                <a:solidFill>
                  <a:srgbClr val="57AAF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SortirDeLaPartie</a:t>
            </a:r>
            <a:r>
              <a:rPr lang="en-US" sz="7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7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lang="en-US" sz="7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7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700" dirty="0">
                <a:solidFill>
                  <a:srgbClr val="C77D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Status </a:t>
            </a:r>
            <a:r>
              <a:rPr lang="en-US" sz="7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700" i="1" dirty="0" err="1">
                <a:solidFill>
                  <a:srgbClr val="C77D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Apéro</a:t>
            </a:r>
            <a:r>
              <a:rPr lang="en-US" sz="7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7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7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700" dirty="0" err="1">
                <a:solidFill>
                  <a:srgbClr val="57AAF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EmitEvent</a:t>
            </a:r>
            <a:r>
              <a:rPr lang="en-US" sz="7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6AAB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"Petit </a:t>
            </a:r>
            <a:r>
              <a:rPr lang="en-US" sz="700" dirty="0" err="1">
                <a:solidFill>
                  <a:srgbClr val="6AAB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apéro</a:t>
            </a:r>
            <a:r>
              <a:rPr lang="en-US" sz="700" dirty="0">
                <a:solidFill>
                  <a:srgbClr val="6AAB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7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700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timeProvider</a:t>
            </a:r>
            <a:r>
              <a:rPr lang="en-US" sz="7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7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7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7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700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this</a:t>
            </a:r>
            <a:r>
              <a:rPr lang="en-US" sz="7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7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7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6DD5F2-945F-B138-E206-C48B0FDE888B}"/>
              </a:ext>
            </a:extLst>
          </p:cNvPr>
          <p:cNvSpPr txBox="1"/>
          <p:nvPr/>
        </p:nvSpPr>
        <p:spPr>
          <a:xfrm>
            <a:off x="1116835" y="4333305"/>
            <a:ext cx="261498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bool </a:t>
            </a:r>
            <a:r>
              <a:rPr lang="en-US" sz="900" dirty="0">
                <a:solidFill>
                  <a:srgbClr val="57AAF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Exists</a:t>
            </a:r>
            <a:r>
              <a:rPr lang="en-US" sz="9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900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9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chasseur)</a:t>
            </a:r>
            <a:br>
              <a:rPr lang="en-US" sz="9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9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9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9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900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9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found = </a:t>
            </a:r>
            <a:r>
              <a:rPr lang="en-US" sz="900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sz="9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9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9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900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9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900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9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 </a:t>
            </a:r>
            <a:r>
              <a:rPr lang="en-US" sz="900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900" dirty="0">
                <a:solidFill>
                  <a:srgbClr val="C77D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_chasseurs</a:t>
            </a:r>
            <a:r>
              <a:rPr lang="en-US" sz="9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9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9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br>
              <a:rPr lang="en-US" sz="9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9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900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9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900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c.</a:t>
            </a:r>
            <a:r>
              <a:rPr lang="en-US" sz="900" dirty="0" err="1">
                <a:solidFill>
                  <a:srgbClr val="C77D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Nom</a:t>
            </a:r>
            <a:r>
              <a:rPr lang="en-US" sz="900" dirty="0">
                <a:solidFill>
                  <a:srgbClr val="C77D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 chasseur)</a:t>
            </a:r>
            <a:br>
              <a:rPr lang="en-US" sz="9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9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{</a:t>
            </a:r>
            <a:br>
              <a:rPr lang="en-US" sz="9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9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900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9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found;</a:t>
            </a:r>
            <a:br>
              <a:rPr lang="en-US" sz="9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9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lang="en-US" sz="9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9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9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9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900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9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9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9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262922-AF8C-0CAA-98BA-2EAAFFF98FA6}"/>
              </a:ext>
            </a:extLst>
          </p:cNvPr>
          <p:cNvSpPr txBox="1"/>
          <p:nvPr/>
        </p:nvSpPr>
        <p:spPr>
          <a:xfrm>
            <a:off x="8664766" y="4375125"/>
            <a:ext cx="16659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200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isValid</a:t>
            </a:r>
            <a:r>
              <a:rPr lang="en-US" sz="12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2AACB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42</a:t>
            </a:r>
            <a:r>
              <a:rPr lang="en-US" sz="12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B6703D-99FD-E265-889C-BC8819784C79}"/>
              </a:ext>
            </a:extLst>
          </p:cNvPr>
          <p:cNvSpPr txBox="1"/>
          <p:nvPr/>
        </p:nvSpPr>
        <p:spPr>
          <a:xfrm>
            <a:off x="5064238" y="5204157"/>
            <a:ext cx="2077814" cy="461665"/>
          </a:xfrm>
          <a:prstGeom prst="rect">
            <a:avLst/>
          </a:prstGeom>
          <a:solidFill>
            <a:srgbClr val="1CB80E"/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Impossible </a:t>
            </a:r>
            <a:r>
              <a:rPr lang="en-US" sz="1200" dirty="0" err="1">
                <a:solidFill>
                  <a:schemeClr val="bg1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à</a:t>
            </a:r>
            <a:r>
              <a:rPr lang="en-US" sz="1200" dirty="0">
                <a:solidFill>
                  <a:schemeClr val="bg1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chunker</a:t>
            </a:r>
            <a:r>
              <a:rPr lang="en-US" sz="1200" dirty="0">
                <a:solidFill>
                  <a:schemeClr val="bg1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correctement</a:t>
            </a:r>
            <a:r>
              <a:rPr lang="en-US" sz="1200" dirty="0">
                <a:solidFill>
                  <a:schemeClr val="bg1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…</a:t>
            </a:r>
            <a:endParaRPr lang="en-FR" sz="1200" dirty="0">
              <a:solidFill>
                <a:schemeClr val="bg1"/>
              </a:solidFill>
              <a:latin typeface="Chalkboard" panose="03050602040202020205" pitchFamily="66" charset="77"/>
              <a:ea typeface="BM HANNA" panose="0200050300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918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9" grpId="0"/>
      <p:bldP spid="10" grpId="0"/>
      <p:bldP spid="15" grpId="0"/>
      <p:bldP spid="17" grpId="0"/>
      <p:bldP spid="19" grpId="0"/>
      <p:bldP spid="24" grpId="0"/>
      <p:bldP spid="2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DB5AEA-CB84-5A49-9C25-BB204DCC5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/>
              <a:t>Ses</a:t>
            </a:r>
            <a:r>
              <a:rPr lang="en-US" sz="4000" dirty="0"/>
              <a:t> trouvailles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9677BF-0E4A-D944-8C54-6EEA553A020B}"/>
              </a:ext>
            </a:extLst>
          </p:cNvPr>
          <p:cNvSpPr/>
          <p:nvPr/>
        </p:nvSpPr>
        <p:spPr>
          <a:xfrm>
            <a:off x="605882" y="1325411"/>
            <a:ext cx="11295278" cy="1672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CB80E"/>
                </a:solidFill>
                <a:latin typeface="Chalkboard" panose="03050602040202020205" pitchFamily="66" charset="77"/>
              </a:rPr>
              <a:t>Elle a </a:t>
            </a:r>
            <a:r>
              <a:rPr lang="en-US" dirty="0" err="1">
                <a:solidFill>
                  <a:srgbClr val="1CB80E"/>
                </a:solidFill>
                <a:latin typeface="Chalkboard" panose="03050602040202020205" pitchFamily="66" charset="77"/>
              </a:rPr>
              <a:t>étudié</a:t>
            </a:r>
            <a:r>
              <a:rPr lang="en-US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dirty="0" err="1">
                <a:solidFill>
                  <a:srgbClr val="1CB80E"/>
                </a:solidFill>
                <a:latin typeface="Chalkboard" panose="03050602040202020205" pitchFamily="66" charset="77"/>
              </a:rPr>
              <a:t>leur</a:t>
            </a:r>
            <a:r>
              <a:rPr lang="en-US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dirty="0" err="1">
                <a:solidFill>
                  <a:srgbClr val="1CB80E"/>
                </a:solidFill>
                <a:latin typeface="Chalkboard" panose="03050602040202020205" pitchFamily="66" charset="77"/>
              </a:rPr>
              <a:t>présence</a:t>
            </a:r>
            <a:r>
              <a:rPr lang="en-US" dirty="0">
                <a:solidFill>
                  <a:srgbClr val="1CB80E"/>
                </a:solidFill>
                <a:latin typeface="Chalkboard" panose="03050602040202020205" pitchFamily="66" charset="77"/>
              </a:rPr>
              <a:t> dans 7 </a:t>
            </a:r>
            <a:r>
              <a:rPr lang="en-US" dirty="0" err="1">
                <a:solidFill>
                  <a:srgbClr val="1CB80E"/>
                </a:solidFill>
                <a:latin typeface="Chalkboard" panose="03050602040202020205" pitchFamily="66" charset="77"/>
              </a:rPr>
              <a:t>projets</a:t>
            </a:r>
            <a:r>
              <a:rPr lang="en-US" dirty="0">
                <a:solidFill>
                  <a:srgbClr val="1CB80E"/>
                </a:solidFill>
                <a:latin typeface="Chalkboard" panose="03050602040202020205" pitchFamily="66" charset="77"/>
              </a:rPr>
              <a:t> open-source :</a:t>
            </a:r>
          </a:p>
          <a:p>
            <a:r>
              <a:rPr lang="en-US" sz="2800" b="1" dirty="0">
                <a:solidFill>
                  <a:schemeClr val="bg1"/>
                </a:solidFill>
                <a:latin typeface="Chalkboard" panose="03050602040202020205" pitchFamily="66" charset="77"/>
              </a:rPr>
              <a:t>11%</a:t>
            </a:r>
            <a:r>
              <a:rPr lang="en-US" dirty="0">
                <a:solidFill>
                  <a:srgbClr val="1CB80E"/>
                </a:solidFill>
                <a:latin typeface="Chalkboard" panose="03050602040202020205" pitchFamily="66" charset="77"/>
              </a:rPr>
              <a:t> des setters </a:t>
            </a:r>
            <a:r>
              <a:rPr lang="en-US" dirty="0">
                <a:solidFill>
                  <a:schemeClr val="bg1"/>
                </a:solidFill>
                <a:latin typeface="Chalkboard" panose="03050602040202020205" pitchFamily="66" charset="77"/>
              </a:rPr>
              <a:t>:</a:t>
            </a:r>
            <a:r>
              <a:rPr lang="en-US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dirty="0" err="1">
                <a:solidFill>
                  <a:srgbClr val="1CB80E"/>
                </a:solidFill>
                <a:latin typeface="Chalkboard" panose="03050602040202020205" pitchFamily="66" charset="77"/>
              </a:rPr>
              <a:t>renvoient</a:t>
            </a:r>
            <a:r>
              <a:rPr lang="en-US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dirty="0" err="1">
                <a:solidFill>
                  <a:srgbClr val="1CB80E"/>
                </a:solidFill>
                <a:latin typeface="Chalkboard" panose="03050602040202020205" pitchFamily="66" charset="77"/>
              </a:rPr>
              <a:t>également</a:t>
            </a:r>
            <a:r>
              <a:rPr lang="en-US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dirty="0" err="1">
                <a:solidFill>
                  <a:srgbClr val="1CB80E"/>
                </a:solidFill>
                <a:latin typeface="Chalkboard" panose="03050602040202020205" pitchFamily="66" charset="77"/>
              </a:rPr>
              <a:t>une</a:t>
            </a:r>
            <a:r>
              <a:rPr lang="en-US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dirty="0" err="1">
                <a:solidFill>
                  <a:srgbClr val="1CB80E"/>
                </a:solidFill>
                <a:latin typeface="Chalkboard" panose="03050602040202020205" pitchFamily="66" charset="77"/>
              </a:rPr>
              <a:t>valeur</a:t>
            </a:r>
            <a:endParaRPr lang="en-US" dirty="0">
              <a:solidFill>
                <a:srgbClr val="1CB80E"/>
              </a:solidFill>
              <a:latin typeface="Chalkboard" panose="03050602040202020205" pitchFamily="66" charset="77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Chalkboard" panose="03050602040202020205" pitchFamily="66" charset="77"/>
              </a:rPr>
              <a:t>2,5% </a:t>
            </a:r>
            <a:r>
              <a:rPr lang="en-US" dirty="0">
                <a:solidFill>
                  <a:srgbClr val="1CB80E"/>
                </a:solidFill>
                <a:latin typeface="Chalkboard" panose="03050602040202020205" pitchFamily="66" charset="77"/>
              </a:rPr>
              <a:t>des </a:t>
            </a:r>
            <a:r>
              <a:rPr lang="en-US" dirty="0" err="1">
                <a:solidFill>
                  <a:srgbClr val="1CB80E"/>
                </a:solidFill>
                <a:latin typeface="Chalkboard" panose="03050602040202020205" pitchFamily="66" charset="77"/>
              </a:rPr>
              <a:t>méthodes</a:t>
            </a:r>
            <a:r>
              <a:rPr lang="en-US" dirty="0">
                <a:solidFill>
                  <a:srgbClr val="1CB80E"/>
                </a:solidFill>
                <a:latin typeface="Chalkboard" panose="03050602040202020205" pitchFamily="66" charset="77"/>
              </a:rPr>
              <a:t> : nom et </a:t>
            </a:r>
            <a:r>
              <a:rPr lang="en-US" dirty="0" err="1">
                <a:solidFill>
                  <a:srgbClr val="1CB80E"/>
                </a:solidFill>
                <a:latin typeface="Chalkboard" panose="03050602040202020205" pitchFamily="66" charset="77"/>
              </a:rPr>
              <a:t>commentaire</a:t>
            </a:r>
            <a:r>
              <a:rPr lang="en-US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dirty="0" err="1">
                <a:solidFill>
                  <a:srgbClr val="1CB80E"/>
                </a:solidFill>
                <a:latin typeface="Chalkboard" panose="03050602040202020205" pitchFamily="66" charset="77"/>
              </a:rPr>
              <a:t>donnent</a:t>
            </a:r>
            <a:r>
              <a:rPr lang="en-US" dirty="0">
                <a:solidFill>
                  <a:srgbClr val="1CB80E"/>
                </a:solidFill>
                <a:latin typeface="Chalkboard" panose="03050602040202020205" pitchFamily="66" charset="77"/>
              </a:rPr>
              <a:t> des descriptions </a:t>
            </a:r>
            <a:r>
              <a:rPr lang="en-US" dirty="0" err="1">
                <a:solidFill>
                  <a:srgbClr val="1CB80E"/>
                </a:solidFill>
                <a:latin typeface="Chalkboard" panose="03050602040202020205" pitchFamily="66" charset="77"/>
              </a:rPr>
              <a:t>opposées</a:t>
            </a:r>
            <a:r>
              <a:rPr lang="en-US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dirty="0" err="1">
                <a:solidFill>
                  <a:srgbClr val="1CB80E"/>
                </a:solidFill>
                <a:latin typeface="Chalkboard" panose="03050602040202020205" pitchFamily="66" charset="77"/>
              </a:rPr>
              <a:t>à</a:t>
            </a:r>
            <a:r>
              <a:rPr lang="en-US" dirty="0">
                <a:solidFill>
                  <a:srgbClr val="1CB80E"/>
                </a:solidFill>
                <a:latin typeface="Chalkboard" panose="03050602040202020205" pitchFamily="66" charset="77"/>
              </a:rPr>
              <a:t> son </a:t>
            </a:r>
            <a:r>
              <a:rPr lang="en-US" dirty="0" err="1">
                <a:solidFill>
                  <a:srgbClr val="1CB80E"/>
                </a:solidFill>
                <a:latin typeface="Chalkboard" panose="03050602040202020205" pitchFamily="66" charset="77"/>
              </a:rPr>
              <a:t>fonctionnement</a:t>
            </a:r>
            <a:endParaRPr lang="en-US" dirty="0">
              <a:solidFill>
                <a:srgbClr val="1CB80E"/>
              </a:solidFill>
              <a:latin typeface="Chalkboard" panose="03050602040202020205" pitchFamily="66" charset="77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Chalkboard" panose="03050602040202020205" pitchFamily="66" charset="77"/>
              </a:rPr>
              <a:t>64%</a:t>
            </a:r>
            <a:r>
              <a:rPr lang="en-US" dirty="0">
                <a:solidFill>
                  <a:srgbClr val="1CB80E"/>
                </a:solidFill>
                <a:latin typeface="Chalkboard" panose="03050602040202020205" pitchFamily="66" charset="77"/>
              </a:rPr>
              <a:t> des </a:t>
            </a:r>
            <a:r>
              <a:rPr lang="en-US" dirty="0" err="1">
                <a:solidFill>
                  <a:srgbClr val="1CB80E"/>
                </a:solidFill>
                <a:latin typeface="Chalkboard" panose="03050602040202020205" pitchFamily="66" charset="77"/>
              </a:rPr>
              <a:t>identifiants</a:t>
            </a:r>
            <a:r>
              <a:rPr lang="en-US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dirty="0" err="1">
                <a:solidFill>
                  <a:srgbClr val="1CB80E"/>
                </a:solidFill>
                <a:latin typeface="Chalkboard" panose="03050602040202020205" pitchFamily="66" charset="77"/>
              </a:rPr>
              <a:t>commençant</a:t>
            </a:r>
            <a:r>
              <a:rPr lang="en-US" dirty="0">
                <a:solidFill>
                  <a:srgbClr val="1CB80E"/>
                </a:solidFill>
                <a:latin typeface="Chalkboard" panose="03050602040202020205" pitchFamily="66" charset="77"/>
              </a:rPr>
              <a:t> par </a:t>
            </a:r>
            <a:r>
              <a:rPr lang="en-US" sz="2000" b="1" dirty="0">
                <a:solidFill>
                  <a:schemeClr val="bg1"/>
                </a:solidFill>
                <a:latin typeface="Chalkboard" panose="03050602040202020205" pitchFamily="66" charset="77"/>
              </a:rPr>
              <a:t>'is’</a:t>
            </a:r>
            <a:r>
              <a:rPr lang="en-US" dirty="0">
                <a:solidFill>
                  <a:srgbClr val="1CB80E"/>
                </a:solidFill>
                <a:latin typeface="Chalkboard" panose="03050602040202020205" pitchFamily="66" charset="77"/>
              </a:rPr>
              <a:t> : pas des </a:t>
            </a:r>
            <a:r>
              <a:rPr lang="en-US" dirty="0" err="1">
                <a:solidFill>
                  <a:srgbClr val="1CB80E"/>
                </a:solidFill>
                <a:latin typeface="Chalkboard" panose="03050602040202020205" pitchFamily="66" charset="77"/>
              </a:rPr>
              <a:t>booléens</a:t>
            </a:r>
            <a:r>
              <a:rPr lang="en-US" dirty="0">
                <a:solidFill>
                  <a:srgbClr val="1CB80E"/>
                </a:solidFill>
                <a:latin typeface="Chalkboard" panose="03050602040202020205" pitchFamily="66" charset="77"/>
              </a:rPr>
              <a:t>…</a:t>
            </a:r>
          </a:p>
        </p:txBody>
      </p:sp>
      <p:pic>
        <p:nvPicPr>
          <p:cNvPr id="13314" name="Picture 2" descr="Bitmoji Image">
            <a:extLst>
              <a:ext uri="{FF2B5EF4-FFF2-40B4-BE49-F238E27FC236}">
                <a16:creationId xmlns:a16="http://schemas.microsoft.com/office/drawing/2014/main" id="{10A66A7B-7D6A-5D6A-0AAF-B72C7C3AD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067" y="3429000"/>
            <a:ext cx="2591866" cy="259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2636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DB5AEA-CB84-5A49-9C25-BB204DCC5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Comment </a:t>
            </a:r>
            <a:r>
              <a:rPr lang="en-US" sz="4000" dirty="0" err="1"/>
              <a:t>s’en</a:t>
            </a:r>
            <a:r>
              <a:rPr lang="en-US" sz="4000" dirty="0"/>
              <a:t> </a:t>
            </a:r>
            <a:r>
              <a:rPr lang="en-US" sz="4000" dirty="0" err="1"/>
              <a:t>prémunir</a:t>
            </a:r>
            <a:r>
              <a:rPr lang="en-US" sz="4000" dirty="0"/>
              <a:t> 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9677BF-0E4A-D944-8C54-6EEA553A020B}"/>
              </a:ext>
            </a:extLst>
          </p:cNvPr>
          <p:cNvSpPr/>
          <p:nvPr/>
        </p:nvSpPr>
        <p:spPr>
          <a:xfrm>
            <a:off x="605882" y="1325411"/>
            <a:ext cx="11052718" cy="954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CB80E"/>
                </a:solidFill>
                <a:latin typeface="Chalkboard" panose="03050602040202020205" pitchFamily="66" charset="77"/>
              </a:rPr>
              <a:t>Les </a:t>
            </a:r>
            <a:r>
              <a:rPr lang="en-US" dirty="0" err="1">
                <a:solidFill>
                  <a:srgbClr val="1CB80E"/>
                </a:solidFill>
                <a:latin typeface="Chalkboard" panose="03050602040202020205" pitchFamily="66" charset="77"/>
              </a:rPr>
              <a:t>avoir</a:t>
            </a:r>
            <a:r>
              <a:rPr lang="en-US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dirty="0" err="1">
                <a:solidFill>
                  <a:srgbClr val="1CB80E"/>
                </a:solidFill>
                <a:latin typeface="Chalkboard" panose="03050602040202020205" pitchFamily="66" charset="77"/>
              </a:rPr>
              <a:t>en</a:t>
            </a:r>
            <a:r>
              <a:rPr lang="en-US" dirty="0">
                <a:solidFill>
                  <a:srgbClr val="1CB80E"/>
                </a:solidFill>
                <a:latin typeface="Chalkboard" panose="03050602040202020205" pitchFamily="66" charset="77"/>
              </a:rPr>
              <a:t> tête nous </a:t>
            </a:r>
            <a:r>
              <a:rPr lang="en-US" dirty="0" err="1">
                <a:solidFill>
                  <a:srgbClr val="1CB80E"/>
                </a:solidFill>
                <a:latin typeface="Chalkboard" panose="03050602040202020205" pitchFamily="66" charset="77"/>
              </a:rPr>
              <a:t>permet</a:t>
            </a:r>
            <a:r>
              <a:rPr lang="en-US" dirty="0">
                <a:solidFill>
                  <a:srgbClr val="1CB80E"/>
                </a:solidFill>
                <a:latin typeface="Chalkboard" panose="03050602040202020205" pitchFamily="66" charset="77"/>
              </a:rPr>
              <a:t> de les </a:t>
            </a:r>
            <a:r>
              <a:rPr lang="en-US" dirty="0" err="1">
                <a:solidFill>
                  <a:srgbClr val="1CB80E"/>
                </a:solidFill>
                <a:latin typeface="Chalkboard" panose="03050602040202020205" pitchFamily="66" charset="77"/>
              </a:rPr>
              <a:t>éviter</a:t>
            </a:r>
            <a:r>
              <a:rPr lang="en-US" dirty="0">
                <a:solidFill>
                  <a:srgbClr val="1CB80E"/>
                </a:solidFill>
                <a:latin typeface="Chalkboard" panose="03050602040202020205" pitchFamily="66" charset="77"/>
              </a:rPr>
              <a:t> (Code Smells, LAP, …)</a:t>
            </a:r>
          </a:p>
          <a:p>
            <a:r>
              <a:rPr lang="en-US" dirty="0">
                <a:solidFill>
                  <a:srgbClr val="1CB80E"/>
                </a:solidFill>
                <a:latin typeface="Chalkboard" panose="03050602040202020205" pitchFamily="66" charset="77"/>
              </a:rPr>
              <a:t>	Check lists pour les Code Reviews</a:t>
            </a:r>
          </a:p>
          <a:p>
            <a:r>
              <a:rPr lang="en-US" dirty="0">
                <a:solidFill>
                  <a:srgbClr val="1CB80E"/>
                </a:solidFill>
                <a:latin typeface="Chalkboard" panose="03050602040202020205" pitchFamily="66" charset="77"/>
              </a:rPr>
              <a:t>	</a:t>
            </a:r>
            <a:r>
              <a:rPr lang="en-US" dirty="0" err="1">
                <a:solidFill>
                  <a:srgbClr val="1CB80E"/>
                </a:solidFill>
                <a:latin typeface="Chalkboard" panose="03050602040202020205" pitchFamily="66" charset="77"/>
              </a:rPr>
              <a:t>Apprendre</a:t>
            </a:r>
            <a:r>
              <a:rPr lang="en-US" dirty="0">
                <a:solidFill>
                  <a:srgbClr val="1CB80E"/>
                </a:solidFill>
                <a:latin typeface="Chalkboard" panose="03050602040202020205" pitchFamily="66" charset="77"/>
              </a:rPr>
              <a:t> ensemble : code kata, </a:t>
            </a:r>
            <a:r>
              <a:rPr lang="en-US" dirty="0">
                <a:solidFill>
                  <a:schemeClr val="bg1"/>
                </a:solidFill>
                <a:latin typeface="Chalkboard" panose="03050602040202020205" pitchFamily="66" charset="77"/>
              </a:rPr>
              <a:t>coaching craft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C982DE-A611-29AB-7A68-3E57D33EEBD7}"/>
              </a:ext>
            </a:extLst>
          </p:cNvPr>
          <p:cNvSpPr/>
          <p:nvPr/>
        </p:nvSpPr>
        <p:spPr>
          <a:xfrm>
            <a:off x="4307803" y="2880630"/>
            <a:ext cx="3576392" cy="564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rgbClr val="1CB80E"/>
                </a:solidFill>
                <a:latin typeface="Chalkboard" panose="03050602040202020205" pitchFamily="66" charset="77"/>
              </a:rPr>
              <a:t>Automatiser</a:t>
            </a:r>
            <a:r>
              <a:rPr lang="en-US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dirty="0" err="1">
                <a:solidFill>
                  <a:srgbClr val="1CB80E"/>
                </a:solidFill>
                <a:latin typeface="Chalkboard" panose="03050602040202020205" pitchFamily="66" charset="77"/>
              </a:rPr>
              <a:t>leur</a:t>
            </a:r>
            <a:r>
              <a:rPr lang="en-US" dirty="0">
                <a:solidFill>
                  <a:srgbClr val="1CB80E"/>
                </a:solidFill>
                <a:latin typeface="Chalkboard" panose="03050602040202020205" pitchFamily="66" charset="77"/>
              </a:rPr>
              <a:t> detection</a:t>
            </a:r>
          </a:p>
          <a:p>
            <a:pPr algn="ctr"/>
            <a:r>
              <a:rPr lang="en-US" sz="1100" dirty="0">
                <a:solidFill>
                  <a:srgbClr val="1CB80E"/>
                </a:solidFill>
                <a:latin typeface="Chalkboard" panose="03050602040202020205" pitchFamily="66" charset="77"/>
              </a:rPr>
              <a:t>Analyses static / </a:t>
            </a:r>
            <a:r>
              <a:rPr lang="en-US" sz="1100" dirty="0" err="1">
                <a:solidFill>
                  <a:srgbClr val="1CB80E"/>
                </a:solidFill>
                <a:latin typeface="Chalkboard" panose="03050602040202020205" pitchFamily="66" charset="77"/>
              </a:rPr>
              <a:t>comportementale</a:t>
            </a:r>
            <a:r>
              <a:rPr lang="en-US" sz="1100" dirty="0">
                <a:solidFill>
                  <a:srgbClr val="1CB80E"/>
                </a:solidFill>
                <a:latin typeface="Chalkboard" panose="03050602040202020205" pitchFamily="66" charset="77"/>
              </a:rPr>
              <a:t> de code</a:t>
            </a:r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0FFD4E00-459B-B608-5FA2-4DC08E15A9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537693" y="1986366"/>
            <a:ext cx="981850" cy="1611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6A090A-DF09-4026-4536-44DA70EBEA89}"/>
              </a:ext>
            </a:extLst>
          </p:cNvPr>
          <p:cNvSpPr txBox="1"/>
          <p:nvPr/>
        </p:nvSpPr>
        <p:spPr>
          <a:xfrm>
            <a:off x="799158" y="3716707"/>
            <a:ext cx="465066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[Fact]</a:t>
            </a:r>
            <a:b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800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800" dirty="0" err="1">
                <a:solidFill>
                  <a:srgbClr val="57AAF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NoGetMethodShouldReturnVoid</a:t>
            </a: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=&gt;</a:t>
            </a:r>
            <a:b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800" i="1" dirty="0">
                <a:solidFill>
                  <a:srgbClr val="57AAF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Methods</a:t>
            </a: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sz="800" dirty="0" err="1">
                <a:solidFill>
                  <a:srgbClr val="57AAF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HaveNameMatching</a:t>
            </a: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6AAB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"Get[A-Z].*"</a:t>
            </a: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useRegularExpressions</a:t>
            </a: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800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800" dirty="0">
                <a:solidFill>
                  <a:srgbClr val="57AAF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Should</a:t>
            </a: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sz="800" dirty="0" err="1">
                <a:solidFill>
                  <a:srgbClr val="57AAF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NotHaveReturnType</a:t>
            </a: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sz="800" dirty="0">
                <a:solidFill>
                  <a:srgbClr val="57AAF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</a:t>
            </a: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[Fact]</a:t>
            </a:r>
            <a:b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800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800" dirty="0" err="1">
                <a:solidFill>
                  <a:srgbClr val="57AAF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IserAndHaserShouldReturnBooleans</a:t>
            </a: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=&gt;</a:t>
            </a:r>
            <a:b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800" i="1" dirty="0">
                <a:solidFill>
                  <a:srgbClr val="57AAF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Methods</a:t>
            </a: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sz="800" dirty="0" err="1">
                <a:solidFill>
                  <a:srgbClr val="57AAF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HaveNameMatching</a:t>
            </a: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6AAB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"Is[A-Z].*"</a:t>
            </a: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useRegularExpressions</a:t>
            </a: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800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800" dirty="0">
                <a:solidFill>
                  <a:srgbClr val="57AAF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Or</a:t>
            </a: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sz="800" dirty="0" err="1">
                <a:solidFill>
                  <a:srgbClr val="57AAF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HaveNameMatching</a:t>
            </a: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6AAB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"Has[A-Z].*"</a:t>
            </a: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useRegularExpressions</a:t>
            </a: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800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800" dirty="0">
                <a:solidFill>
                  <a:srgbClr val="57AAF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Should</a:t>
            </a: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sz="800" dirty="0" err="1">
                <a:solidFill>
                  <a:srgbClr val="57AAF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HaveReturnType</a:t>
            </a: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sz="800" dirty="0">
                <a:solidFill>
                  <a:srgbClr val="57AAF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</a:t>
            </a: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881836-5A98-B93D-0CAA-A88392B3C746}"/>
              </a:ext>
            </a:extLst>
          </p:cNvPr>
          <p:cNvSpPr txBox="1"/>
          <p:nvPr/>
        </p:nvSpPr>
        <p:spPr>
          <a:xfrm>
            <a:off x="6652260" y="3804582"/>
            <a:ext cx="465066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[Fact]</a:t>
            </a:r>
            <a:b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800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800" dirty="0" err="1">
                <a:solidFill>
                  <a:srgbClr val="57AAF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SettersShouldNotReturnSomething</a:t>
            </a: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=&gt;</a:t>
            </a:r>
            <a:b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800" i="1" dirty="0">
                <a:solidFill>
                  <a:srgbClr val="57AAF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Methods</a:t>
            </a: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sz="800" dirty="0" err="1">
                <a:solidFill>
                  <a:srgbClr val="57AAF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HaveNameMatching</a:t>
            </a: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6AAB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"Set[A-Z].*"</a:t>
            </a: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useRegularExpressions</a:t>
            </a: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800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800" dirty="0">
                <a:solidFill>
                  <a:srgbClr val="57AAF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Should</a:t>
            </a: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sz="800" dirty="0" err="1">
                <a:solidFill>
                  <a:srgbClr val="57AAF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HaveReturnType</a:t>
            </a: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sz="800" dirty="0">
                <a:solidFill>
                  <a:srgbClr val="57AAF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</a:t>
            </a: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[Fact]</a:t>
            </a:r>
            <a:b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800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800" dirty="0" err="1">
                <a:solidFill>
                  <a:srgbClr val="57AAF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FieldsShouldNotUseIncorrectSyntax</a:t>
            </a: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=&gt;</a:t>
            </a:r>
            <a:b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800" i="1" dirty="0" err="1">
                <a:solidFill>
                  <a:srgbClr val="57AAF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FieldMembers</a:t>
            </a: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800" dirty="0">
                <a:solidFill>
                  <a:srgbClr val="57AAF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That</a:t>
            </a: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sz="800" dirty="0" err="1">
                <a:solidFill>
                  <a:srgbClr val="57AAF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HaveNameMatching</a:t>
            </a: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6AAB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"__"</a:t>
            </a: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useRegularExpressions:</a:t>
            </a:r>
            <a:r>
              <a:rPr lang="en-US" sz="800" dirty="0" err="1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sz="800" dirty="0">
                <a:solidFill>
                  <a:srgbClr val="57AAF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Should</a:t>
            </a: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sz="800" dirty="0" err="1">
                <a:solidFill>
                  <a:srgbClr val="57AAF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NotExist</a:t>
            </a: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sz="800" dirty="0">
                <a:solidFill>
                  <a:srgbClr val="57AAF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</a:t>
            </a:r>
            <a:r>
              <a:rPr lang="en-US" sz="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pic>
        <p:nvPicPr>
          <p:cNvPr id="14340" name="Picture 4" descr="ArchUnit">
            <a:extLst>
              <a:ext uri="{FF2B5EF4-FFF2-40B4-BE49-F238E27FC236}">
                <a16:creationId xmlns:a16="http://schemas.microsoft.com/office/drawing/2014/main" id="{3884A18E-13CE-01A9-7B38-3D8A08F51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647" y="3022279"/>
            <a:ext cx="1380558" cy="23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i love you">
            <a:extLst>
              <a:ext uri="{FF2B5EF4-FFF2-40B4-BE49-F238E27FC236}">
                <a16:creationId xmlns:a16="http://schemas.microsoft.com/office/drawing/2014/main" id="{1EEDF13C-D75B-C9FD-6EEA-5CE8BF14D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942" y="2593525"/>
            <a:ext cx="1225026" cy="122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AA0C56-18C9-D37F-4E40-BFFF2B786F7F}"/>
              </a:ext>
            </a:extLst>
          </p:cNvPr>
          <p:cNvSpPr txBox="1"/>
          <p:nvPr/>
        </p:nvSpPr>
        <p:spPr>
          <a:xfrm>
            <a:off x="4181092" y="6465959"/>
            <a:ext cx="38298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R" sz="1200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https://github.com/ythirion/archunit-examples/</a:t>
            </a:r>
            <a:endParaRPr lang="en-FR" sz="1200" dirty="0">
              <a:solidFill>
                <a:srgbClr val="1CB80E"/>
              </a:solidFill>
              <a:latin typeface="BM HANNA" panose="02000503000000020003" pitchFamily="2" charset="-127"/>
              <a:ea typeface="BM HANNA" panose="0200050300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005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BEEC89-DE0F-864D-9D44-7B19CFB3F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8059" y="132194"/>
            <a:ext cx="8795881" cy="907849"/>
          </a:xfrm>
        </p:spPr>
        <p:txBody>
          <a:bodyPr/>
          <a:lstStyle/>
          <a:p>
            <a:r>
              <a:rPr lang="en-US" dirty="0"/>
              <a:t>Abstract</a:t>
            </a:r>
            <a:endParaRPr lang="en-FR" sz="6600" dirty="0"/>
          </a:p>
        </p:txBody>
      </p:sp>
      <p:sp>
        <p:nvSpPr>
          <p:cNvPr id="5" name="Terminator 4">
            <a:extLst>
              <a:ext uri="{FF2B5EF4-FFF2-40B4-BE49-F238E27FC236}">
                <a16:creationId xmlns:a16="http://schemas.microsoft.com/office/drawing/2014/main" id="{EA4ECA51-2C85-FC95-E119-EADBCD5A988F}"/>
              </a:ext>
            </a:extLst>
          </p:cNvPr>
          <p:cNvSpPr/>
          <p:nvPr/>
        </p:nvSpPr>
        <p:spPr>
          <a:xfrm>
            <a:off x="1435608" y="2775204"/>
            <a:ext cx="3172968" cy="978408"/>
          </a:xfrm>
          <a:prstGeom prst="flowChartTerminator">
            <a:avLst/>
          </a:prstGeom>
          <a:solidFill>
            <a:srgbClr val="D10A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" name="Terminator 5">
            <a:extLst>
              <a:ext uri="{FF2B5EF4-FFF2-40B4-BE49-F238E27FC236}">
                <a16:creationId xmlns:a16="http://schemas.microsoft.com/office/drawing/2014/main" id="{14714C02-22D0-2895-684D-2096034D1479}"/>
              </a:ext>
            </a:extLst>
          </p:cNvPr>
          <p:cNvSpPr/>
          <p:nvPr/>
        </p:nvSpPr>
        <p:spPr>
          <a:xfrm>
            <a:off x="7686732" y="2775204"/>
            <a:ext cx="3172968" cy="978408"/>
          </a:xfrm>
          <a:prstGeom prst="flowChartTerminator">
            <a:avLst/>
          </a:prstGeom>
          <a:solidFill>
            <a:srgbClr val="2DA2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CE0B67-058F-490B-1FD7-EB47192F1B85}"/>
              </a:ext>
            </a:extLst>
          </p:cNvPr>
          <p:cNvSpPr/>
          <p:nvPr/>
        </p:nvSpPr>
        <p:spPr>
          <a:xfrm>
            <a:off x="1836581" y="3054029"/>
            <a:ext cx="23710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Chalkboard" panose="03050602040202020205" pitchFamily="66" charset="77"/>
              </a:rPr>
              <a:t>Code Smells / LAP</a:t>
            </a:r>
            <a:endParaRPr lang="en-US" sz="1800" dirty="0">
              <a:solidFill>
                <a:srgbClr val="1CB80E"/>
              </a:solidFill>
              <a:latin typeface="Chalkboard" panose="03050602040202020205" pitchFamily="66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3A5A31-D21E-32AC-A42E-1F11AF17142E}"/>
              </a:ext>
            </a:extLst>
          </p:cNvPr>
          <p:cNvSpPr/>
          <p:nvPr/>
        </p:nvSpPr>
        <p:spPr>
          <a:xfrm>
            <a:off x="7687380" y="2884752"/>
            <a:ext cx="30873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 err="1">
                <a:solidFill>
                  <a:schemeClr val="bg1"/>
                </a:solidFill>
                <a:latin typeface="Chalkboard" panose="03050602040202020205" pitchFamily="66" charset="77"/>
              </a:rPr>
              <a:t>Ecrire</a:t>
            </a:r>
            <a:r>
              <a:rPr lang="en-US" sz="1100" b="1" dirty="0">
                <a:solidFill>
                  <a:schemeClr val="bg1"/>
                </a:solidFill>
                <a:latin typeface="Chalkboard" panose="03050602040202020205" pitchFamily="66" charset="77"/>
              </a:rPr>
              <a:t> du code </a:t>
            </a:r>
            <a:r>
              <a:rPr lang="en-US" sz="1100" b="1" dirty="0" err="1">
                <a:solidFill>
                  <a:schemeClr val="bg1"/>
                </a:solidFill>
                <a:latin typeface="Chalkboard" panose="03050602040202020205" pitchFamily="66" charset="77"/>
              </a:rPr>
              <a:t>chunkable</a:t>
            </a:r>
            <a:endParaRPr lang="en-US" sz="1100" b="1" dirty="0">
              <a:solidFill>
                <a:schemeClr val="bg1"/>
              </a:solidFill>
              <a:latin typeface="Chalkboard" panose="03050602040202020205" pitchFamily="66" charset="77"/>
            </a:endParaRPr>
          </a:p>
          <a:p>
            <a:pPr algn="ctr"/>
            <a:r>
              <a:rPr lang="en-US" sz="700" dirty="0">
                <a:solidFill>
                  <a:schemeClr val="bg1"/>
                </a:solidFill>
                <a:latin typeface="Chalkboard" panose="03050602040202020205" pitchFamily="66" charset="77"/>
              </a:rPr>
              <a:t>(Patterns, bon </a:t>
            </a:r>
            <a:r>
              <a:rPr lang="en-US" sz="700" dirty="0" err="1">
                <a:solidFill>
                  <a:schemeClr val="bg1"/>
                </a:solidFill>
                <a:latin typeface="Chalkboard" panose="03050602040202020205" pitchFamily="66" charset="77"/>
              </a:rPr>
              <a:t>nommage</a:t>
            </a:r>
            <a:r>
              <a:rPr lang="en-US" sz="700" dirty="0">
                <a:solidFill>
                  <a:schemeClr val="bg1"/>
                </a:solidFill>
                <a:latin typeface="Chalkboard" panose="03050602040202020205" pitchFamily="66" charset="77"/>
              </a:rPr>
              <a:t>, </a:t>
            </a:r>
            <a:r>
              <a:rPr lang="en-US" sz="700" dirty="0" err="1">
                <a:solidFill>
                  <a:schemeClr val="bg1"/>
                </a:solidFill>
                <a:latin typeface="Chalkboard" panose="03050602040202020205" pitchFamily="66" charset="77"/>
              </a:rPr>
              <a:t>commentaires</a:t>
            </a:r>
            <a:r>
              <a:rPr lang="en-US" sz="700" dirty="0">
                <a:solidFill>
                  <a:schemeClr val="bg1"/>
                </a:solidFill>
                <a:latin typeface="Chalkboard" panose="03050602040202020205" pitchFamily="66" charset="77"/>
              </a:rPr>
              <a:t> de haut </a:t>
            </a:r>
            <a:r>
              <a:rPr lang="en-US" sz="700" dirty="0" err="1">
                <a:solidFill>
                  <a:schemeClr val="bg1"/>
                </a:solidFill>
                <a:latin typeface="Chalkboard" panose="03050602040202020205" pitchFamily="66" charset="77"/>
              </a:rPr>
              <a:t>niveau</a:t>
            </a:r>
            <a:r>
              <a:rPr lang="en-US" sz="700" dirty="0">
                <a:solidFill>
                  <a:schemeClr val="bg1"/>
                </a:solidFill>
                <a:latin typeface="Chalkboard" panose="03050602040202020205" pitchFamily="66" charset="77"/>
              </a:rPr>
              <a:t>, …)</a:t>
            </a:r>
          </a:p>
          <a:p>
            <a:pPr algn="ctr"/>
            <a:r>
              <a:rPr lang="en-US" sz="1100" b="1" dirty="0" err="1">
                <a:solidFill>
                  <a:schemeClr val="bg1"/>
                </a:solidFill>
                <a:latin typeface="Chalkboard" panose="03050602040202020205" pitchFamily="66" charset="77"/>
              </a:rPr>
              <a:t>Travailler</a:t>
            </a:r>
            <a:r>
              <a:rPr lang="en-US" sz="1100" b="1" dirty="0">
                <a:solidFill>
                  <a:schemeClr val="bg1"/>
                </a:solidFill>
                <a:latin typeface="Chalkboard" panose="03050602040202020205" pitchFamily="66" charset="77"/>
              </a:rPr>
              <a:t> les techniques de lecture</a:t>
            </a:r>
          </a:p>
          <a:p>
            <a:pPr algn="ctr"/>
            <a:r>
              <a:rPr lang="en-US" sz="1100" b="1" dirty="0" err="1">
                <a:solidFill>
                  <a:schemeClr val="bg1"/>
                </a:solidFill>
                <a:latin typeface="Chalkboard" panose="03050602040202020205" pitchFamily="66" charset="77"/>
              </a:rPr>
              <a:t>Automatiser</a:t>
            </a:r>
            <a:r>
              <a:rPr lang="en-US" sz="1100" b="1" dirty="0">
                <a:solidFill>
                  <a:schemeClr val="bg1"/>
                </a:solidFill>
                <a:latin typeface="Chalkboard" panose="03050602040202020205" pitchFamily="66" charset="77"/>
              </a:rPr>
              <a:t> la </a:t>
            </a:r>
            <a:r>
              <a:rPr lang="en-US" sz="1100" b="1" dirty="0" err="1">
                <a:solidFill>
                  <a:schemeClr val="bg1"/>
                </a:solidFill>
                <a:latin typeface="Chalkboard" panose="03050602040202020205" pitchFamily="66" charset="77"/>
              </a:rPr>
              <a:t>détection</a:t>
            </a:r>
            <a:endParaRPr lang="en-US" sz="1100" b="1" dirty="0">
              <a:solidFill>
                <a:schemeClr val="bg1"/>
              </a:solidFill>
              <a:latin typeface="Chalkboard" panose="03050602040202020205" pitchFamily="66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AFD653-C90D-ABCB-8C83-B01B14B8300C}"/>
              </a:ext>
            </a:extLst>
          </p:cNvPr>
          <p:cNvSpPr txBox="1"/>
          <p:nvPr/>
        </p:nvSpPr>
        <p:spPr>
          <a:xfrm>
            <a:off x="3492326" y="5536512"/>
            <a:ext cx="5207346" cy="707886"/>
          </a:xfrm>
          <a:prstGeom prst="rect">
            <a:avLst/>
          </a:prstGeom>
          <a:solidFill>
            <a:srgbClr val="1CB80E"/>
          </a:solidFill>
        </p:spPr>
        <p:txBody>
          <a:bodyPr wrap="square">
            <a:spAutoFit/>
          </a:bodyPr>
          <a:lstStyle/>
          <a:p>
            <a:pPr algn="ctr"/>
            <a:r>
              <a:rPr lang="en-FR" sz="2000" dirty="0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Une caution scientifique sur le feeling qu’on avait avec Clean Code</a:t>
            </a:r>
          </a:p>
        </p:txBody>
      </p:sp>
      <p:pic>
        <p:nvPicPr>
          <p:cNvPr id="11" name="Picture 10" descr="A cartoon of a person wearing sunglasses&#10;&#10;Description automatically generated">
            <a:extLst>
              <a:ext uri="{FF2B5EF4-FFF2-40B4-BE49-F238E27FC236}">
                <a16:creationId xmlns:a16="http://schemas.microsoft.com/office/drawing/2014/main" id="{84E9A07D-342B-FA59-937C-A07E8B817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992" y="722196"/>
            <a:ext cx="4325112" cy="43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73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0036A-2ED4-C3F5-F703-4DA826DE7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nippet">
            <a:extLst>
              <a:ext uri="{FF2B5EF4-FFF2-40B4-BE49-F238E27FC236}">
                <a16:creationId xmlns:a16="http://schemas.microsoft.com/office/drawing/2014/main" id="{DF316B05-B8DA-4C08-10BD-6F2BEA8982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3988" y="228601"/>
            <a:ext cx="5591014" cy="459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B67892E-F9C3-F87F-74C6-1C0DF81E54C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228601"/>
            <a:ext cx="5972012" cy="66302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6793AA-6F74-28AE-C6EB-52F7582D2591}"/>
              </a:ext>
            </a:extLst>
          </p:cNvPr>
          <p:cNvSpPr txBox="1"/>
          <p:nvPr/>
        </p:nvSpPr>
        <p:spPr>
          <a:xfrm>
            <a:off x="1322563" y="5133556"/>
            <a:ext cx="3450915" cy="707886"/>
          </a:xfrm>
          <a:prstGeom prst="rect">
            <a:avLst/>
          </a:prstGeom>
          <a:solidFill>
            <a:srgbClr val="1CB80E"/>
          </a:solidFill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On </a:t>
            </a:r>
            <a:r>
              <a:rPr lang="fr-FR" sz="2000" dirty="0" err="1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ecrit</a:t>
            </a:r>
            <a:r>
              <a:rPr lang="fr-FR" sz="2000" dirty="0">
                <a:solidFill>
                  <a:schemeClr val="bg1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du code pour les humains, pas les machines</a:t>
            </a:r>
            <a:endParaRPr lang="en-FR" sz="2000" dirty="0">
              <a:solidFill>
                <a:schemeClr val="bg1"/>
              </a:solidFill>
              <a:latin typeface="BM HANNA" panose="02000503000000020003" pitchFamily="2" charset="-127"/>
              <a:ea typeface="BM HANNA" panose="0200050300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899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2B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B9D75-132C-334B-BD1D-152544E3D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600" y="183568"/>
            <a:ext cx="8302800" cy="828029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decouvrir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plus</a:t>
            </a:r>
          </a:p>
        </p:txBody>
      </p:sp>
      <p:pic>
        <p:nvPicPr>
          <p:cNvPr id="7" name="Picture 6" descr="A poster with text and images&#10;&#10;Description automatically generated">
            <a:extLst>
              <a:ext uri="{FF2B5EF4-FFF2-40B4-BE49-F238E27FC236}">
                <a16:creationId xmlns:a16="http://schemas.microsoft.com/office/drawing/2014/main" id="{8011491E-734C-6BD5-65DA-D66FA8F1CD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56"/>
          <a:stretch/>
        </p:blipFill>
        <p:spPr>
          <a:xfrm>
            <a:off x="698040" y="1224593"/>
            <a:ext cx="4084226" cy="4793205"/>
          </a:xfrm>
          <a:prstGeom prst="rect">
            <a:avLst/>
          </a:prstGeom>
        </p:spPr>
      </p:pic>
      <p:pic>
        <p:nvPicPr>
          <p:cNvPr id="8" name="Picture 7" descr="A poster with text and images&#10;&#10;Description automatically generated">
            <a:extLst>
              <a:ext uri="{FF2B5EF4-FFF2-40B4-BE49-F238E27FC236}">
                <a16:creationId xmlns:a16="http://schemas.microsoft.com/office/drawing/2014/main" id="{039AF596-3109-40C4-D40C-94A7849D77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943"/>
          <a:stretch/>
        </p:blipFill>
        <p:spPr>
          <a:xfrm>
            <a:off x="4843272" y="1224592"/>
            <a:ext cx="3614928" cy="479489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18ADD69-B143-0A90-45D7-1EE9FA6EBE59}"/>
              </a:ext>
            </a:extLst>
          </p:cNvPr>
          <p:cNvSpPr/>
          <p:nvPr/>
        </p:nvSpPr>
        <p:spPr>
          <a:xfrm>
            <a:off x="8217407" y="3017181"/>
            <a:ext cx="3816097" cy="1025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1CB80E"/>
                </a:solidFill>
                <a:latin typeface="Chalkboard" panose="03050602040202020205" pitchFamily="66" charset="77"/>
              </a:rPr>
              <a:t>Flashcards</a:t>
            </a:r>
          </a:p>
          <a:p>
            <a:pPr algn="ctr"/>
            <a:r>
              <a:rPr lang="en-US" sz="1200" b="1" dirty="0" err="1">
                <a:solidFill>
                  <a:srgbClr val="1CB80E"/>
                </a:solidFill>
                <a:latin typeface="Chalkboard" panose="03050602040202020205" pitchFamily="66" charset="77"/>
              </a:rPr>
              <a:t>Rétention</a:t>
            </a:r>
            <a:r>
              <a:rPr lang="en-US" sz="1200" b="1" dirty="0">
                <a:solidFill>
                  <a:srgbClr val="1CB80E"/>
                </a:solidFill>
                <a:latin typeface="Chalkboard" panose="03050602040202020205" pitchFamily="66" charset="77"/>
              </a:rPr>
              <a:t> dans la MLT</a:t>
            </a:r>
            <a:r>
              <a:rPr lang="en-FR" sz="1200" b="1" dirty="0">
                <a:solidFill>
                  <a:srgbClr val="1CB80E"/>
                </a:solidFill>
                <a:latin typeface="Chalkboard" panose="03050602040202020205" pitchFamily="66" charset="77"/>
              </a:rPr>
              <a:t> (Automatisation)</a:t>
            </a:r>
          </a:p>
          <a:p>
            <a:pPr algn="ctr"/>
            <a:r>
              <a:rPr lang="en-FR" sz="1200" b="1" dirty="0">
                <a:solidFill>
                  <a:srgbClr val="1CB80E"/>
                </a:solidFill>
                <a:latin typeface="Chalkboard" panose="03050602040202020205" pitchFamily="66" charset="77"/>
              </a:rPr>
              <a:t>Gérer les interruptions</a:t>
            </a:r>
          </a:p>
          <a:p>
            <a:pPr algn="ctr"/>
            <a:r>
              <a:rPr lang="en-FR" sz="1200" b="1" dirty="0">
                <a:solidFill>
                  <a:srgbClr val="1CB80E"/>
                </a:solidFill>
                <a:latin typeface="Chalkboard" panose="03050602040202020205" pitchFamily="66" charset="77"/>
              </a:rPr>
              <a:t>Meilleur on-boarding</a:t>
            </a:r>
          </a:p>
          <a:p>
            <a:pPr algn="ctr"/>
            <a:r>
              <a:rPr lang="en-FR" sz="1200" b="1" dirty="0">
                <a:solidFill>
                  <a:srgbClr val="1CB80E"/>
                </a:solidFill>
                <a:latin typeface="Chalkboard" panose="03050602040202020205" pitchFamily="66" charset="77"/>
              </a:rPr>
              <a:t>…</a:t>
            </a:r>
            <a:endParaRPr lang="en-US" sz="1200" b="1" dirty="0">
              <a:solidFill>
                <a:srgbClr val="1CB80E"/>
              </a:solidFill>
              <a:latin typeface="Chalkboard" panose="03050602040202020205" pitchFamily="66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4DA683-3CE2-7A02-869A-CC718D7F296E}"/>
              </a:ext>
            </a:extLst>
          </p:cNvPr>
          <p:cNvSpPr txBox="1"/>
          <p:nvPr/>
        </p:nvSpPr>
        <p:spPr>
          <a:xfrm>
            <a:off x="3046476" y="6412822"/>
            <a:ext cx="60990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R" sz="1050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https://yoan-thirion.gitbook.io/knowledge-base/software-craftsmanship/the-programmers-brain</a:t>
            </a:r>
            <a:endParaRPr lang="en-FR" sz="1050" dirty="0">
              <a:solidFill>
                <a:srgbClr val="1CB80E"/>
              </a:solidFill>
              <a:latin typeface="BM HANNA" panose="02000503000000020003" pitchFamily="2" charset="-127"/>
              <a:ea typeface="BM HANNA" panose="0200050300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344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2EE4A-9C5D-CC45-B0BD-16E991C84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Un mot sur le livre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4C7735-10B8-824B-AF22-58C35562E5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6954" y="4732639"/>
            <a:ext cx="11150600" cy="1211509"/>
          </a:xfrm>
        </p:spPr>
        <p:txBody>
          <a:bodyPr/>
          <a:lstStyle/>
          <a:p>
            <a:r>
              <a:rPr lang="en-US" sz="1600" dirty="0" err="1">
                <a:latin typeface="Chalkboard" panose="03050602040202020205" pitchFamily="66" charset="77"/>
              </a:rPr>
              <a:t>Apprendre</a:t>
            </a:r>
            <a:r>
              <a:rPr lang="en-US" sz="1600" dirty="0">
                <a:latin typeface="Chalkboard" panose="03050602040202020205" pitchFamily="66" charset="77"/>
              </a:rPr>
              <a:t> </a:t>
            </a:r>
            <a:r>
              <a:rPr lang="en-US" sz="1600" dirty="0" err="1">
                <a:latin typeface="Chalkboard" panose="03050602040202020205" pitchFamily="66" charset="77"/>
              </a:rPr>
              <a:t>à</a:t>
            </a:r>
            <a:r>
              <a:rPr lang="en-US" sz="1600" dirty="0">
                <a:latin typeface="Chalkboard" panose="03050602040202020205" pitchFamily="66" charset="77"/>
              </a:rPr>
              <a:t> </a:t>
            </a:r>
            <a:r>
              <a:rPr lang="en-US" sz="1600" dirty="0" err="1">
                <a:latin typeface="Chalkboard" panose="03050602040202020205" pitchFamily="66" charset="77"/>
              </a:rPr>
              <a:t>optimiser</a:t>
            </a:r>
            <a:r>
              <a:rPr lang="en-US" sz="1600" dirty="0">
                <a:latin typeface="Chalkboard" panose="03050602040202020205" pitchFamily="66" charset="77"/>
              </a:rPr>
              <a:t> les </a:t>
            </a:r>
            <a:r>
              <a:rPr lang="en-US" sz="1600" dirty="0" err="1">
                <a:latin typeface="Chalkboard" panose="03050602040202020205" pitchFamily="66" charset="77"/>
              </a:rPr>
              <a:t>processus</a:t>
            </a:r>
            <a:r>
              <a:rPr lang="en-US" sz="1600" dirty="0">
                <a:latin typeface="Chalkboard" panose="03050602040202020205" pitchFamily="66" charset="77"/>
              </a:rPr>
              <a:t> </a:t>
            </a:r>
            <a:r>
              <a:rPr lang="en-US" sz="1600" dirty="0" err="1">
                <a:latin typeface="Chalkboard" panose="03050602040202020205" pitchFamily="66" charset="77"/>
              </a:rPr>
              <a:t>cognitifs</a:t>
            </a:r>
            <a:r>
              <a:rPr lang="en-US" sz="1600" dirty="0">
                <a:latin typeface="Chalkboard" panose="03050602040202020205" pitchFamily="66" charset="77"/>
              </a:rPr>
              <a:t> </a:t>
            </a:r>
            <a:r>
              <a:rPr lang="en-US" sz="1600" dirty="0" err="1">
                <a:latin typeface="Chalkboard" panose="03050602040202020205" pitchFamily="66" charset="77"/>
              </a:rPr>
              <a:t>afin</a:t>
            </a:r>
            <a:r>
              <a:rPr lang="en-US" sz="1600" dirty="0">
                <a:latin typeface="Chalkboard" panose="03050602040202020205" pitchFamily="66" charset="77"/>
              </a:rPr>
              <a:t> de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halkboard" panose="03050602040202020205" pitchFamily="66" charset="77"/>
              </a:rPr>
              <a:t>Lire le code plus </a:t>
            </a:r>
            <a:r>
              <a:rPr lang="en-US" sz="1600" dirty="0" err="1">
                <a:latin typeface="Chalkboard" panose="03050602040202020205" pitchFamily="66" charset="77"/>
              </a:rPr>
              <a:t>facilement</a:t>
            </a:r>
            <a:endParaRPr lang="en-US" sz="1600" dirty="0">
              <a:latin typeface="Chalkboard" panose="03050602040202020205" pitchFamily="66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Chalkboard" panose="03050602040202020205" pitchFamily="66" charset="77"/>
              </a:rPr>
              <a:t>Ecrire</a:t>
            </a:r>
            <a:r>
              <a:rPr lang="en-US" sz="1600" dirty="0">
                <a:latin typeface="Chalkboard" panose="03050602040202020205" pitchFamily="66" charset="77"/>
              </a:rPr>
              <a:t> du code plus </a:t>
            </a:r>
            <a:r>
              <a:rPr lang="en-US" sz="1600" dirty="0" err="1">
                <a:latin typeface="Chalkboard" panose="03050602040202020205" pitchFamily="66" charset="77"/>
              </a:rPr>
              <a:t>rapidement</a:t>
            </a:r>
            <a:r>
              <a:rPr lang="en-US" sz="1600" dirty="0">
                <a:latin typeface="Chalkboard" panose="03050602040202020205" pitchFamily="66" charset="77"/>
              </a:rPr>
              <a:t> et de </a:t>
            </a:r>
            <a:r>
              <a:rPr lang="en-US" sz="1600" dirty="0" err="1">
                <a:latin typeface="Chalkboard" panose="03050602040202020205" pitchFamily="66" charset="77"/>
              </a:rPr>
              <a:t>meilleure</a:t>
            </a:r>
            <a:r>
              <a:rPr lang="en-US" sz="1600" dirty="0">
                <a:latin typeface="Chalkboard" panose="03050602040202020205" pitchFamily="66" charset="77"/>
              </a:rPr>
              <a:t> </a:t>
            </a:r>
            <a:r>
              <a:rPr lang="en-US" sz="1600" dirty="0" err="1">
                <a:latin typeface="Chalkboard" panose="03050602040202020205" pitchFamily="66" charset="77"/>
              </a:rPr>
              <a:t>qualité</a:t>
            </a:r>
            <a:r>
              <a:rPr lang="en-US" sz="1600" dirty="0">
                <a:latin typeface="Chalkboard" panose="03050602040202020205" pitchFamily="66" charset="77"/>
              </a:rPr>
              <a:t> (</a:t>
            </a:r>
            <a:r>
              <a:rPr lang="en-US" sz="1600" dirty="0" err="1">
                <a:latin typeface="Chalkboard" panose="03050602040202020205" pitchFamily="66" charset="77"/>
              </a:rPr>
              <a:t>cognitivement</a:t>
            </a:r>
            <a:r>
              <a:rPr lang="en-US" sz="1600" dirty="0">
                <a:latin typeface="Chalkboard" panose="03050602040202020205" pitchFamily="66" charset="77"/>
              </a:rPr>
              <a:t> </a:t>
            </a:r>
            <a:r>
              <a:rPr lang="en-US" sz="1600" dirty="0" err="1">
                <a:latin typeface="Chalkboard" panose="03050602040202020205" pitchFamily="66" charset="77"/>
              </a:rPr>
              <a:t>parlant</a:t>
            </a:r>
            <a:r>
              <a:rPr lang="en-US" sz="1600" dirty="0">
                <a:latin typeface="Chalkboard" panose="03050602040202020205" pitchFamily="66" charset="77"/>
              </a:rPr>
              <a:t>)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B8A82E2C-975E-A845-AB4F-6F30C931B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604" r="604"/>
          <a:stretch/>
        </p:blipFill>
        <p:spPr bwMode="auto">
          <a:xfrm>
            <a:off x="1917823" y="1112021"/>
            <a:ext cx="2159937" cy="2186343"/>
          </a:xfrm>
          <a:prstGeom prst="ellipse">
            <a:avLst/>
          </a:prstGeom>
          <a:noFill/>
          <a:ln w="76200">
            <a:solidFill>
              <a:srgbClr val="1CB80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663B2B-30F5-6940-B5B4-1D53E553F9F9}"/>
              </a:ext>
            </a:extLst>
          </p:cNvPr>
          <p:cNvSpPr/>
          <p:nvPr/>
        </p:nvSpPr>
        <p:spPr>
          <a:xfrm>
            <a:off x="4104910" y="6406785"/>
            <a:ext cx="39821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 sz="1200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https://www.manning.com/books/the-programmers-brain</a:t>
            </a:r>
            <a:endParaRPr lang="en-FR" sz="1200" dirty="0">
              <a:solidFill>
                <a:srgbClr val="1CB80E"/>
              </a:solidFill>
              <a:latin typeface="BM HANNA" panose="02000503000000020003" pitchFamily="2" charset="-127"/>
              <a:ea typeface="BM HANNA" panose="02000503000000020003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1C7479-E18C-5543-B029-2D4765BE3C70}"/>
              </a:ext>
            </a:extLst>
          </p:cNvPr>
          <p:cNvSpPr txBox="1"/>
          <p:nvPr/>
        </p:nvSpPr>
        <p:spPr>
          <a:xfrm>
            <a:off x="8222064" y="4522575"/>
            <a:ext cx="2226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1400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Sorti le 7 </a:t>
            </a:r>
            <a:r>
              <a:rPr lang="en-FR" sz="1400" dirty="0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septembre</a:t>
            </a:r>
            <a:r>
              <a:rPr lang="en-FR" sz="1400" dirty="0">
                <a:solidFill>
                  <a:srgbClr val="1CB80E"/>
                </a:solidFill>
                <a:latin typeface="BM HANNA" panose="02000503000000020003" pitchFamily="2" charset="-127"/>
                <a:ea typeface="BM HANNA" panose="02000503000000020003" pitchFamily="2" charset="-127"/>
              </a:rPr>
              <a:t> 2021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2EBA89-52F1-F24E-841E-64B44D55FCBD}"/>
              </a:ext>
            </a:extLst>
          </p:cNvPr>
          <p:cNvSpPr/>
          <p:nvPr/>
        </p:nvSpPr>
        <p:spPr>
          <a:xfrm>
            <a:off x="656954" y="3621076"/>
            <a:ext cx="57898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  <a:cs typeface="Consolas" panose="020B0609020204030204" pitchFamily="49" charset="0"/>
              </a:rPr>
              <a:t>Dr </a:t>
            </a:r>
            <a:r>
              <a:rPr lang="en-US" sz="1800" b="1" dirty="0" err="1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  <a:cs typeface="Consolas" panose="020B0609020204030204" pitchFamily="49" charset="0"/>
              </a:rPr>
              <a:t>Felienne</a:t>
            </a:r>
            <a:r>
              <a:rPr lang="en-US" sz="1800" b="1" dirty="0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  <a:cs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  <a:cs typeface="Consolas" panose="020B0609020204030204" pitchFamily="49" charset="0"/>
              </a:rPr>
              <a:t>Hermans</a:t>
            </a:r>
            <a:endParaRPr lang="en-US" sz="1800" b="1" dirty="0">
              <a:solidFill>
                <a:srgbClr val="1CB80E"/>
              </a:solidFill>
              <a:latin typeface="Chalkboard" panose="03050602040202020205" pitchFamily="66" charset="77"/>
              <a:ea typeface="BM HANNA" panose="02000503000000020003" pitchFamily="2" charset="-127"/>
              <a:cs typeface="Consolas" panose="020B0609020204030204" pitchFamily="49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fr-FR" sz="1200" dirty="0" err="1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  <a:cs typeface="Consolas" panose="020B0609020204030204" pitchFamily="49" charset="0"/>
                <a:sym typeface="Amatic SC"/>
              </a:rPr>
              <a:t>Associate</a:t>
            </a:r>
            <a:r>
              <a:rPr lang="fr-FR" sz="1200" dirty="0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  <a:cs typeface="Consolas" panose="020B0609020204030204" pitchFamily="49" charset="0"/>
                <a:sym typeface="Amatic SC"/>
              </a:rPr>
              <a:t> </a:t>
            </a:r>
            <a:r>
              <a:rPr lang="fr-FR" sz="1200" dirty="0" err="1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  <a:cs typeface="Consolas" panose="020B0609020204030204" pitchFamily="49" charset="0"/>
                <a:sym typeface="Amatic SC"/>
              </a:rPr>
              <a:t>professor</a:t>
            </a:r>
            <a:r>
              <a:rPr lang="fr-FR" sz="1200" dirty="0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  <a:cs typeface="Consolas" panose="020B0609020204030204" pitchFamily="49" charset="0"/>
                <a:sym typeface="Amatic SC"/>
              </a:rPr>
              <a:t> at the </a:t>
            </a:r>
            <a:r>
              <a:rPr lang="fr-FR" sz="1200" dirty="0" err="1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  <a:cs typeface="Consolas" panose="020B0609020204030204" pitchFamily="49" charset="0"/>
                <a:sym typeface="Amatic SC"/>
              </a:rPr>
              <a:t>Leiden</a:t>
            </a:r>
            <a:r>
              <a:rPr lang="fr-FR" sz="1200" dirty="0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  <a:cs typeface="Consolas" panose="020B0609020204030204" pitchFamily="49" charset="0"/>
                <a:sym typeface="Amatic SC"/>
              </a:rPr>
              <a:t> Institute of Advanced Computer Science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fr-FR" sz="1200" dirty="0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  <a:cs typeface="Consolas" panose="020B0609020204030204" pitchFamily="49" charset="0"/>
                <a:sym typeface="Amatic SC"/>
              </a:rPr>
              <a:t>@</a:t>
            </a:r>
            <a:r>
              <a:rPr lang="fr-FR" sz="1200" dirty="0" err="1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  <a:cs typeface="Consolas" panose="020B0609020204030204" pitchFamily="49" charset="0"/>
                <a:sym typeface="Amatic SC"/>
              </a:rPr>
              <a:t>felienne</a:t>
            </a:r>
            <a:endParaRPr lang="fr-FR" sz="1200" dirty="0">
              <a:solidFill>
                <a:srgbClr val="1CB80E"/>
              </a:solidFill>
              <a:latin typeface="Chalkboard" panose="03050602040202020205" pitchFamily="66" charset="77"/>
              <a:ea typeface="BM HANNA" panose="02000503000000020003" pitchFamily="2" charset="-127"/>
              <a:cs typeface="Consolas" panose="020B0609020204030204" pitchFamily="49" charset="0"/>
              <a:sym typeface="Amatic SC"/>
            </a:endParaRPr>
          </a:p>
        </p:txBody>
      </p:sp>
      <p:pic>
        <p:nvPicPr>
          <p:cNvPr id="3074" name="Picture 2" descr="bean bag chair chill">
            <a:extLst>
              <a:ext uri="{FF2B5EF4-FFF2-40B4-BE49-F238E27FC236}">
                <a16:creationId xmlns:a16="http://schemas.microsoft.com/office/drawing/2014/main" id="{ADD030AF-8372-16A1-7007-10E999A6A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805" y="84750"/>
            <a:ext cx="4081221" cy="4081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FCB21B6-0C1E-99F5-6985-5E6864DEE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144471">
            <a:off x="7874681" y="1863434"/>
            <a:ext cx="586150" cy="73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259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2BD55EA-16AF-7D74-3803-2D5996692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Lecture de code</a:t>
            </a:r>
          </a:p>
        </p:txBody>
      </p:sp>
      <p:pic>
        <p:nvPicPr>
          <p:cNvPr id="8" name="Picture 7" descr="Cartoon of a person sitting in a chair reading a book&#10;&#10;Description automatically generated">
            <a:extLst>
              <a:ext uri="{FF2B5EF4-FFF2-40B4-BE49-F238E27FC236}">
                <a16:creationId xmlns:a16="http://schemas.microsoft.com/office/drawing/2014/main" id="{EE8842E3-DD9F-2C02-EC41-63BCF9930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699654"/>
            <a:ext cx="58674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79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DB5AEA-CB84-5A49-9C25-BB204DCC5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Testons </a:t>
            </a:r>
            <a:r>
              <a:rPr lang="en-US" sz="4000" b="1" dirty="0" err="1"/>
              <a:t>votre</a:t>
            </a:r>
            <a:r>
              <a:rPr lang="en-US" sz="4000" b="1" dirty="0"/>
              <a:t> </a:t>
            </a:r>
            <a:r>
              <a:rPr lang="en-US" sz="4000" b="1" dirty="0" err="1"/>
              <a:t>cerveau</a:t>
            </a:r>
            <a:endParaRPr lang="en-US" sz="40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7BD3E3-4938-FE45-9F52-72A57C4FC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3931" y="1263075"/>
            <a:ext cx="7462820" cy="687611"/>
          </a:xfrm>
        </p:spPr>
        <p:txBody>
          <a:bodyPr/>
          <a:lstStyle/>
          <a:p>
            <a:r>
              <a:rPr lang="en-US" sz="1800" dirty="0" err="1"/>
              <a:t>Observez</a:t>
            </a:r>
            <a:r>
              <a:rPr lang="en-US" sz="1800" dirty="0"/>
              <a:t> </a:t>
            </a:r>
            <a:r>
              <a:rPr lang="en-US" sz="1800" dirty="0" err="1"/>
              <a:t>ce</a:t>
            </a:r>
            <a:r>
              <a:rPr lang="en-US" sz="1800" dirty="0"/>
              <a:t> code pendant </a:t>
            </a:r>
            <a:r>
              <a:rPr lang="en-US" sz="1800" dirty="0">
                <a:solidFill>
                  <a:schemeClr val="bg1"/>
                </a:solidFill>
              </a:rPr>
              <a:t>3 minutes</a:t>
            </a:r>
          </a:p>
          <a:p>
            <a:r>
              <a:rPr lang="en-US" sz="1800" dirty="0" err="1"/>
              <a:t>Essayez</a:t>
            </a:r>
            <a:r>
              <a:rPr lang="en-US" sz="1800" dirty="0"/>
              <a:t> de le </a:t>
            </a:r>
            <a:r>
              <a:rPr lang="en-US" sz="1800" dirty="0" err="1">
                <a:solidFill>
                  <a:schemeClr val="bg1"/>
                </a:solidFill>
              </a:rPr>
              <a:t>reproduire</a:t>
            </a:r>
            <a:r>
              <a:rPr lang="en-US" sz="1800" dirty="0"/>
              <a:t> le </a:t>
            </a:r>
            <a:r>
              <a:rPr lang="en-US" sz="1800" dirty="0" err="1"/>
              <a:t>mieux</a:t>
            </a:r>
            <a:r>
              <a:rPr lang="en-US" sz="1800" dirty="0"/>
              <a:t> possible</a:t>
            </a:r>
            <a:endParaRPr lang="en-US" sz="1800" dirty="0">
              <a:solidFill>
                <a:srgbClr val="4C91DE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FEC1D0-ACC3-3001-3B48-BB87B1C68E83}"/>
              </a:ext>
            </a:extLst>
          </p:cNvPr>
          <p:cNvSpPr/>
          <p:nvPr/>
        </p:nvSpPr>
        <p:spPr>
          <a:xfrm>
            <a:off x="2249714" y="2202426"/>
            <a:ext cx="7228173" cy="41373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29E9A2-7220-B344-B308-E3E6B65327A8}"/>
              </a:ext>
            </a:extLst>
          </p:cNvPr>
          <p:cNvSpPr/>
          <p:nvPr/>
        </p:nvSpPr>
        <p:spPr>
          <a:xfrm>
            <a:off x="2364590" y="2293568"/>
            <a:ext cx="701163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InsertionSort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main(String[]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[] array = {</a:t>
            </a:r>
            <a:r>
              <a:rPr lang="en-US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45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85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89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39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69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44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42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int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temp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for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array.length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j =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j &gt; </a:t>
            </a:r>
            <a:r>
              <a:rPr lang="en-US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j--) 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(array[j] &lt; array[j - </a:t>
            </a:r>
            <a:r>
              <a:rPr lang="en-US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]) 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temp = array[j]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array[j] = array[j - </a:t>
            </a:r>
            <a:r>
              <a:rPr lang="en-US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array[j - </a:t>
            </a:r>
            <a:r>
              <a:rPr lang="en-US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] = temp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array.length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(array[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F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050" name="Picture 2" descr="Bitmoji Image">
            <a:extLst>
              <a:ext uri="{FF2B5EF4-FFF2-40B4-BE49-F238E27FC236}">
                <a16:creationId xmlns:a16="http://schemas.microsoft.com/office/drawing/2014/main" id="{58DA5B9E-C8DB-FA6D-2667-FA696BF8D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993" y="3934706"/>
            <a:ext cx="2196770" cy="219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71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DB5AEA-CB84-5A49-9C25-BB204DCC5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600" y="37606"/>
            <a:ext cx="8302800" cy="828029"/>
          </a:xfrm>
        </p:spPr>
        <p:txBody>
          <a:bodyPr/>
          <a:lstStyle/>
          <a:p>
            <a:r>
              <a:rPr lang="en-US" sz="3200" dirty="0" err="1"/>
              <a:t>Différents</a:t>
            </a:r>
            <a:r>
              <a:rPr lang="en-US" sz="3200" dirty="0"/>
              <a:t> </a:t>
            </a:r>
            <a:r>
              <a:rPr lang="en-US" sz="3200" dirty="0" err="1"/>
              <a:t>processus</a:t>
            </a:r>
            <a:r>
              <a:rPr lang="en-US" sz="3200" dirty="0"/>
              <a:t> </a:t>
            </a:r>
            <a:r>
              <a:rPr lang="en-US" sz="3200" dirty="0" err="1"/>
              <a:t>cognitifs</a:t>
            </a:r>
            <a:endParaRPr lang="en-FR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03811D-50CF-874F-9C89-252D96C3755B}"/>
              </a:ext>
            </a:extLst>
          </p:cNvPr>
          <p:cNvSpPr txBox="1"/>
          <p:nvPr/>
        </p:nvSpPr>
        <p:spPr>
          <a:xfrm>
            <a:off x="3665687" y="5632119"/>
            <a:ext cx="46987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1CB80E"/>
                </a:solidFill>
                <a:latin typeface="Chalkboard" panose="03050602040202020205" pitchFamily="66" charset="77"/>
              </a:rPr>
              <a:t>1) Information entrant dans </a:t>
            </a:r>
            <a:r>
              <a:rPr lang="en-US" sz="1200" dirty="0" err="1">
                <a:solidFill>
                  <a:srgbClr val="1CB80E"/>
                </a:solidFill>
                <a:latin typeface="Chalkboard" panose="03050602040202020205" pitchFamily="66" charset="77"/>
              </a:rPr>
              <a:t>notre</a:t>
            </a:r>
            <a:r>
              <a:rPr lang="en-US" sz="1200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sz="1200" dirty="0" err="1">
                <a:solidFill>
                  <a:srgbClr val="1CB80E"/>
                </a:solidFill>
                <a:latin typeface="Chalkboard" panose="03050602040202020205" pitchFamily="66" charset="77"/>
              </a:rPr>
              <a:t>cerveau</a:t>
            </a:r>
            <a:r>
              <a:rPr lang="en-US" sz="1200" dirty="0">
                <a:solidFill>
                  <a:srgbClr val="1CB80E"/>
                </a:solidFill>
                <a:latin typeface="Chalkboard" panose="03050602040202020205" pitchFamily="66" charset="77"/>
              </a:rPr>
              <a:t>. </a:t>
            </a:r>
          </a:p>
          <a:p>
            <a:r>
              <a:rPr lang="en-US" sz="1200" dirty="0">
                <a:solidFill>
                  <a:srgbClr val="1CB80E"/>
                </a:solidFill>
                <a:latin typeface="Chalkboard" panose="03050602040202020205" pitchFamily="66" charset="77"/>
              </a:rPr>
              <a:t>2) Information entre dans la MCT</a:t>
            </a:r>
          </a:p>
          <a:p>
            <a:r>
              <a:rPr lang="en-US" sz="1200" dirty="0">
                <a:solidFill>
                  <a:srgbClr val="1CB80E"/>
                </a:solidFill>
                <a:latin typeface="Chalkboard" panose="03050602040202020205" pitchFamily="66" charset="77"/>
              </a:rPr>
              <a:t>3) </a:t>
            </a:r>
            <a:r>
              <a:rPr lang="en-US" sz="1200" dirty="0" err="1">
                <a:solidFill>
                  <a:srgbClr val="1CB80E"/>
                </a:solidFill>
                <a:latin typeface="Chalkboard" panose="03050602040202020205" pitchFamily="66" charset="77"/>
              </a:rPr>
              <a:t>L'information</a:t>
            </a:r>
            <a:r>
              <a:rPr lang="en-US" sz="1200" dirty="0">
                <a:solidFill>
                  <a:srgbClr val="1CB80E"/>
                </a:solidFill>
                <a:latin typeface="Chalkboard" panose="03050602040202020205" pitchFamily="66" charset="77"/>
              </a:rPr>
              <a:t> passe de la MCT </a:t>
            </a:r>
            <a:r>
              <a:rPr lang="en-US" sz="1200" dirty="0" err="1">
                <a:solidFill>
                  <a:srgbClr val="1CB80E"/>
                </a:solidFill>
                <a:latin typeface="Chalkboard" panose="03050602040202020205" pitchFamily="66" charset="77"/>
              </a:rPr>
              <a:t>à</a:t>
            </a:r>
            <a:r>
              <a:rPr lang="en-US" sz="1200" dirty="0">
                <a:solidFill>
                  <a:srgbClr val="1CB80E"/>
                </a:solidFill>
                <a:latin typeface="Chalkboard" panose="03050602040202020205" pitchFamily="66" charset="77"/>
              </a:rPr>
              <a:t> la MDT</a:t>
            </a:r>
          </a:p>
          <a:p>
            <a:r>
              <a:rPr lang="en-US" sz="1200" dirty="0">
                <a:solidFill>
                  <a:srgbClr val="1CB80E"/>
                </a:solidFill>
                <a:latin typeface="Chalkboard" panose="03050602040202020205" pitchFamily="66" charset="77"/>
              </a:rPr>
              <a:t>4) </a:t>
            </a:r>
            <a:r>
              <a:rPr lang="en-US" sz="1200" dirty="0" err="1">
                <a:solidFill>
                  <a:srgbClr val="1CB80E"/>
                </a:solidFill>
                <a:latin typeface="Chalkboard" panose="03050602040202020205" pitchFamily="66" charset="77"/>
              </a:rPr>
              <a:t>Où</a:t>
            </a:r>
            <a:r>
              <a:rPr lang="en-US" sz="1200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sz="1200" dirty="0" err="1">
                <a:solidFill>
                  <a:srgbClr val="1CB80E"/>
                </a:solidFill>
                <a:latin typeface="Chalkboard" panose="03050602040202020205" pitchFamily="66" charset="77"/>
              </a:rPr>
              <a:t>elle</a:t>
            </a:r>
            <a:r>
              <a:rPr lang="en-US" sz="1200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sz="1200" dirty="0" err="1">
                <a:solidFill>
                  <a:srgbClr val="1CB80E"/>
                </a:solidFill>
                <a:latin typeface="Chalkboard" panose="03050602040202020205" pitchFamily="66" charset="77"/>
              </a:rPr>
              <a:t>est</a:t>
            </a:r>
            <a:r>
              <a:rPr lang="en-US" sz="1200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sz="1200" dirty="0" err="1">
                <a:solidFill>
                  <a:srgbClr val="1CB80E"/>
                </a:solidFill>
                <a:latin typeface="Chalkboard" panose="03050602040202020205" pitchFamily="66" charset="77"/>
              </a:rPr>
              <a:t>combinée</a:t>
            </a:r>
            <a:r>
              <a:rPr lang="en-US" sz="1200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sz="1200" dirty="0" err="1">
                <a:solidFill>
                  <a:srgbClr val="1CB80E"/>
                </a:solidFill>
                <a:latin typeface="Chalkboard" panose="03050602040202020205" pitchFamily="66" charset="77"/>
              </a:rPr>
              <a:t>à</a:t>
            </a:r>
            <a:r>
              <a:rPr lang="en-US" sz="1200" dirty="0">
                <a:solidFill>
                  <a:srgbClr val="1CB80E"/>
                </a:solidFill>
                <a:latin typeface="Chalkboard" panose="03050602040202020205" pitchFamily="66" charset="77"/>
              </a:rPr>
              <a:t> des </a:t>
            </a:r>
            <a:r>
              <a:rPr lang="en-US" sz="1200" dirty="0" err="1">
                <a:solidFill>
                  <a:srgbClr val="1CB80E"/>
                </a:solidFill>
                <a:latin typeface="Chalkboard" panose="03050602040202020205" pitchFamily="66" charset="77"/>
              </a:rPr>
              <a:t>informations</a:t>
            </a:r>
            <a:r>
              <a:rPr lang="en-US" sz="1200" dirty="0">
                <a:solidFill>
                  <a:srgbClr val="1CB80E"/>
                </a:solidFill>
                <a:latin typeface="Chalkboard" panose="03050602040202020205" pitchFamily="66" charset="77"/>
              </a:rPr>
              <a:t> </a:t>
            </a:r>
            <a:r>
              <a:rPr lang="en-US" sz="1200" dirty="0" err="1">
                <a:solidFill>
                  <a:srgbClr val="1CB80E"/>
                </a:solidFill>
                <a:latin typeface="Chalkboard" panose="03050602040202020205" pitchFamily="66" charset="77"/>
              </a:rPr>
              <a:t>provenant</a:t>
            </a:r>
            <a:r>
              <a:rPr lang="en-US" sz="1200" dirty="0">
                <a:solidFill>
                  <a:srgbClr val="1CB80E"/>
                </a:solidFill>
                <a:latin typeface="Chalkboard" panose="03050602040202020205" pitchFamily="66" charset="77"/>
              </a:rPr>
              <a:t> de la MLT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83EBD7-FBD5-8249-AD93-7E62FB9A265A}"/>
              </a:ext>
            </a:extLst>
          </p:cNvPr>
          <p:cNvGrpSpPr/>
          <p:nvPr/>
        </p:nvGrpSpPr>
        <p:grpSpPr>
          <a:xfrm>
            <a:off x="7765907" y="1226832"/>
            <a:ext cx="4003019" cy="1294964"/>
            <a:chOff x="7765907" y="1226832"/>
            <a:chExt cx="4003019" cy="1294964"/>
          </a:xfrm>
        </p:grpSpPr>
        <p:pic>
          <p:nvPicPr>
            <p:cNvPr id="10244" name="Picture 4" descr="Hard Drive Icon Png #209329 - Free Icons Library">
              <a:extLst>
                <a:ext uri="{FF2B5EF4-FFF2-40B4-BE49-F238E27FC236}">
                  <a16:creationId xmlns:a16="http://schemas.microsoft.com/office/drawing/2014/main" id="{3E7DB8AA-1F50-7341-B767-4FAE9A5F71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4612" y="1226832"/>
              <a:ext cx="717883" cy="717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BCDF52A-2D4B-0A4F-90A1-72451B8F5E9A}"/>
                </a:ext>
              </a:extLst>
            </p:cNvPr>
            <p:cNvSpPr txBox="1"/>
            <p:nvPr/>
          </p:nvSpPr>
          <p:spPr>
            <a:xfrm>
              <a:off x="7765907" y="1944715"/>
              <a:ext cx="4003019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 err="1">
                  <a:solidFill>
                    <a:schemeClr val="bg1"/>
                  </a:solidFill>
                  <a:latin typeface="Chalkboard" panose="03050602040202020205" pitchFamily="66" charset="77"/>
                  <a:ea typeface="BM HANNA" panose="02000503000000020003" pitchFamily="2" charset="-127"/>
                </a:rPr>
                <a:t>Mémoire</a:t>
              </a:r>
              <a:r>
                <a:rPr lang="en-US" sz="1050" b="1" dirty="0">
                  <a:solidFill>
                    <a:schemeClr val="bg1"/>
                  </a:solidFill>
                  <a:latin typeface="Chalkboard" panose="03050602040202020205" pitchFamily="66" charset="77"/>
                  <a:ea typeface="BM HANNA" panose="02000503000000020003" pitchFamily="2" charset="-127"/>
                </a:rPr>
                <a:t> </a:t>
              </a:r>
              <a:r>
                <a:rPr lang="en-US" sz="1050" b="1" dirty="0" err="1">
                  <a:solidFill>
                    <a:schemeClr val="bg1"/>
                  </a:solidFill>
                  <a:latin typeface="Chalkboard" panose="03050602040202020205" pitchFamily="66" charset="77"/>
                  <a:ea typeface="BM HANNA" panose="02000503000000020003" pitchFamily="2" charset="-127"/>
                </a:rPr>
                <a:t>à</a:t>
              </a:r>
              <a:r>
                <a:rPr lang="en-US" sz="1050" b="1" dirty="0">
                  <a:solidFill>
                    <a:schemeClr val="bg1"/>
                  </a:solidFill>
                  <a:latin typeface="Chalkboard" panose="03050602040202020205" pitchFamily="66" charset="77"/>
                  <a:ea typeface="BM HANNA" panose="02000503000000020003" pitchFamily="2" charset="-127"/>
                </a:rPr>
                <a:t> Long Terme (MLT)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50" dirty="0" err="1">
                  <a:solidFill>
                    <a:srgbClr val="1CB80E"/>
                  </a:solidFill>
                  <a:latin typeface="Chalkboard" panose="03050602040202020205" pitchFamily="66" charset="77"/>
                  <a:ea typeface="BM HANNA" panose="02000503000000020003" pitchFamily="2" charset="-127"/>
                </a:rPr>
                <a:t>Peut</a:t>
              </a:r>
              <a:r>
                <a:rPr lang="en-US" sz="1050" dirty="0">
                  <a:solidFill>
                    <a:srgbClr val="1CB80E"/>
                  </a:solidFill>
                  <a:latin typeface="Chalkboard" panose="03050602040202020205" pitchFamily="66" charset="77"/>
                  <a:ea typeface="BM HANNA" panose="02000503000000020003" pitchFamily="2" charset="-127"/>
                </a:rPr>
                <a:t> stocker </a:t>
              </a:r>
              <a:r>
                <a:rPr lang="en-US" sz="1050" dirty="0" err="1">
                  <a:solidFill>
                    <a:srgbClr val="1CB80E"/>
                  </a:solidFill>
                  <a:latin typeface="Chalkboard" panose="03050602040202020205" pitchFamily="66" charset="77"/>
                  <a:ea typeface="BM HANNA" panose="02000503000000020003" pitchFamily="2" charset="-127"/>
                </a:rPr>
                <a:t>nos</a:t>
              </a:r>
              <a:r>
                <a:rPr lang="en-US" sz="1050" dirty="0">
                  <a:solidFill>
                    <a:srgbClr val="1CB80E"/>
                  </a:solidFill>
                  <a:latin typeface="Chalkboard" panose="03050602040202020205" pitchFamily="66" charset="77"/>
                  <a:ea typeface="BM HANNA" panose="02000503000000020003" pitchFamily="2" charset="-127"/>
                </a:rPr>
                <a:t> souvenirs pendant </a:t>
              </a:r>
              <a:r>
                <a:rPr lang="en-US" sz="1050" dirty="0" err="1">
                  <a:solidFill>
                    <a:srgbClr val="1CB80E"/>
                  </a:solidFill>
                  <a:latin typeface="Chalkboard" panose="03050602040202020205" pitchFamily="66" charset="77"/>
                  <a:ea typeface="BM HANNA" panose="02000503000000020003" pitchFamily="2" charset="-127"/>
                </a:rPr>
                <a:t>une</a:t>
              </a:r>
              <a:r>
                <a:rPr lang="en-US" sz="1050" dirty="0">
                  <a:solidFill>
                    <a:srgbClr val="1CB80E"/>
                  </a:solidFill>
                  <a:latin typeface="Chalkboard" panose="03050602040202020205" pitchFamily="66" charset="77"/>
                  <a:ea typeface="BM HANNA" panose="02000503000000020003" pitchFamily="2" charset="-127"/>
                </a:rPr>
                <a:t> très longue </a:t>
              </a:r>
              <a:r>
                <a:rPr lang="en-US" sz="1050" dirty="0" err="1">
                  <a:solidFill>
                    <a:srgbClr val="1CB80E"/>
                  </a:solidFill>
                  <a:latin typeface="Chalkboard" panose="03050602040202020205" pitchFamily="66" charset="77"/>
                  <a:ea typeface="BM HANNA" panose="02000503000000020003" pitchFamily="2" charset="-127"/>
                </a:rPr>
                <a:t>période</a:t>
              </a:r>
              <a:endParaRPr lang="en-US" sz="1050" dirty="0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50" dirty="0" err="1">
                  <a:solidFill>
                    <a:srgbClr val="1CB80E"/>
                  </a:solidFill>
                  <a:latin typeface="Chalkboard" panose="03050602040202020205" pitchFamily="66" charset="77"/>
                  <a:ea typeface="BM HANNA" panose="02000503000000020003" pitchFamily="2" charset="-127"/>
                </a:rPr>
                <a:t>Disque</a:t>
              </a:r>
              <a:r>
                <a:rPr lang="en-US" sz="1050" dirty="0">
                  <a:solidFill>
                    <a:srgbClr val="1CB80E"/>
                  </a:solidFill>
                  <a:latin typeface="Chalkboard" panose="03050602040202020205" pitchFamily="66" charset="77"/>
                  <a:ea typeface="BM HANNA" panose="02000503000000020003" pitchFamily="2" charset="-127"/>
                </a:rPr>
                <a:t> dur du </a:t>
              </a:r>
              <a:r>
                <a:rPr lang="en-US" sz="1050" dirty="0" err="1">
                  <a:solidFill>
                    <a:srgbClr val="1CB80E"/>
                  </a:solidFill>
                  <a:latin typeface="Chalkboard" panose="03050602040202020205" pitchFamily="66" charset="77"/>
                  <a:ea typeface="BM HANNA" panose="02000503000000020003" pitchFamily="2" charset="-127"/>
                </a:rPr>
                <a:t>cerveau</a:t>
              </a:r>
              <a:endParaRPr lang="en-US" sz="1050" dirty="0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endParaRPr>
            </a:p>
          </p:txBody>
        </p:sp>
      </p:grpSp>
      <p:pic>
        <p:nvPicPr>
          <p:cNvPr id="10248" name="Picture 8">
            <a:extLst>
              <a:ext uri="{FF2B5EF4-FFF2-40B4-BE49-F238E27FC236}">
                <a16:creationId xmlns:a16="http://schemas.microsoft.com/office/drawing/2014/main" id="{1FF0521F-5270-D445-881E-025F91B4E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3838979" y="4686514"/>
            <a:ext cx="576574" cy="57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56CB453-EF42-3A4F-BE03-43FD63D2ACA0}"/>
              </a:ext>
            </a:extLst>
          </p:cNvPr>
          <p:cNvGrpSpPr/>
          <p:nvPr/>
        </p:nvGrpSpPr>
        <p:grpSpPr>
          <a:xfrm>
            <a:off x="834462" y="1011238"/>
            <a:ext cx="6415424" cy="600164"/>
            <a:chOff x="834462" y="1011238"/>
            <a:chExt cx="6415424" cy="600164"/>
          </a:xfrm>
        </p:grpSpPr>
        <p:pic>
          <p:nvPicPr>
            <p:cNvPr id="10250" name="Picture 10" descr="Icônes Computer RAM au style Color Hand Drawn">
              <a:extLst>
                <a:ext uri="{FF2B5EF4-FFF2-40B4-BE49-F238E27FC236}">
                  <a16:creationId xmlns:a16="http://schemas.microsoft.com/office/drawing/2014/main" id="{23896988-F343-C140-BC45-0B4534BDA9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34462" y="1101851"/>
              <a:ext cx="1041400" cy="395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B8F2400-000C-3742-87C4-39428741E88C}"/>
                </a:ext>
              </a:extLst>
            </p:cNvPr>
            <p:cNvSpPr txBox="1"/>
            <p:nvPr/>
          </p:nvSpPr>
          <p:spPr>
            <a:xfrm>
              <a:off x="2016078" y="1011238"/>
              <a:ext cx="523380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sz="1200" b="1" dirty="0">
                  <a:solidFill>
                    <a:schemeClr val="bg1"/>
                  </a:solidFill>
                  <a:latin typeface="Chalkboard" panose="03050602040202020205" pitchFamily="66" charset="77"/>
                  <a:ea typeface="BM HANNA" panose="02000503000000020003" pitchFamily="2" charset="-127"/>
                </a:rPr>
                <a:t>Mémoire à Court Terme (MCT)</a:t>
              </a:r>
              <a:endParaRPr lang="en-FR" sz="1050" b="1" dirty="0">
                <a:solidFill>
                  <a:schemeClr val="bg1"/>
                </a:solidFill>
                <a:latin typeface="Chalkboard" panose="03050602040202020205" pitchFamily="66" charset="77"/>
                <a:ea typeface="BM HANNA" panose="02000503000000020003" pitchFamily="2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50" dirty="0" err="1">
                  <a:solidFill>
                    <a:srgbClr val="1CB80E"/>
                  </a:solidFill>
                  <a:latin typeface="Chalkboard" panose="03050602040202020205" pitchFamily="66" charset="77"/>
                  <a:ea typeface="BM HANNA" panose="02000503000000020003" pitchFamily="2" charset="-127"/>
                </a:rPr>
                <a:t>Utilisé</a:t>
              </a:r>
              <a:r>
                <a:rPr lang="en-US" sz="1050" dirty="0">
                  <a:solidFill>
                    <a:srgbClr val="1CB80E"/>
                  </a:solidFill>
                  <a:latin typeface="Chalkboard" panose="03050602040202020205" pitchFamily="66" charset="77"/>
                  <a:ea typeface="BM HANNA" panose="02000503000000020003" pitchFamily="2" charset="-127"/>
                </a:rPr>
                <a:t> pour </a:t>
              </a:r>
              <a:r>
                <a:rPr lang="en-US" sz="1050" dirty="0" err="1">
                  <a:solidFill>
                    <a:srgbClr val="1CB80E"/>
                  </a:solidFill>
                  <a:latin typeface="Chalkboard" panose="03050602040202020205" pitchFamily="66" charset="77"/>
                  <a:ea typeface="BM HANNA" panose="02000503000000020003" pitchFamily="2" charset="-127"/>
                </a:rPr>
                <a:t>retenir</a:t>
              </a:r>
              <a:r>
                <a:rPr lang="en-US" sz="1050" dirty="0">
                  <a:solidFill>
                    <a:srgbClr val="1CB80E"/>
                  </a:solidFill>
                  <a:latin typeface="Chalkboard" panose="03050602040202020205" pitchFamily="66" charset="77"/>
                  <a:ea typeface="BM HANNA" panose="02000503000000020003" pitchFamily="2" charset="-127"/>
                </a:rPr>
                <a:t> </a:t>
              </a:r>
              <a:r>
                <a:rPr lang="en-US" sz="1050" dirty="0" err="1">
                  <a:solidFill>
                    <a:srgbClr val="1CB80E"/>
                  </a:solidFill>
                  <a:latin typeface="Chalkboard" panose="03050602040202020205" pitchFamily="66" charset="77"/>
                  <a:ea typeface="BM HANNA" panose="02000503000000020003" pitchFamily="2" charset="-127"/>
                </a:rPr>
                <a:t>brièvement</a:t>
              </a:r>
              <a:r>
                <a:rPr lang="en-US" sz="1050" dirty="0">
                  <a:solidFill>
                    <a:srgbClr val="1CB80E"/>
                  </a:solidFill>
                  <a:latin typeface="Chalkboard" panose="03050602040202020205" pitchFamily="66" charset="77"/>
                  <a:ea typeface="BM HANNA" panose="02000503000000020003" pitchFamily="2" charset="-127"/>
                </a:rPr>
                <a:t> des </a:t>
              </a:r>
              <a:r>
                <a:rPr lang="en-US" sz="1050" dirty="0" err="1">
                  <a:solidFill>
                    <a:srgbClr val="1CB80E"/>
                  </a:solidFill>
                  <a:latin typeface="Chalkboard" panose="03050602040202020205" pitchFamily="66" charset="77"/>
                  <a:ea typeface="BM HANNA" panose="02000503000000020003" pitchFamily="2" charset="-127"/>
                </a:rPr>
                <a:t>informations</a:t>
              </a:r>
              <a:r>
                <a:rPr lang="en-US" sz="1050" dirty="0">
                  <a:solidFill>
                    <a:srgbClr val="1CB80E"/>
                  </a:solidFill>
                  <a:latin typeface="Chalkboard" panose="03050602040202020205" pitchFamily="66" charset="77"/>
                  <a:ea typeface="BM HANNA" panose="02000503000000020003" pitchFamily="2" charset="-127"/>
                </a:rPr>
                <a:t> </a:t>
              </a:r>
              <a:r>
                <a:rPr lang="en-US" sz="1050" dirty="0" err="1">
                  <a:solidFill>
                    <a:srgbClr val="1CB80E"/>
                  </a:solidFill>
                  <a:latin typeface="Chalkboard" panose="03050602040202020205" pitchFamily="66" charset="77"/>
                  <a:ea typeface="BM HANNA" panose="02000503000000020003" pitchFamily="2" charset="-127"/>
                </a:rPr>
                <a:t>entrantes</a:t>
              </a:r>
              <a:endParaRPr lang="en-US" sz="1050" dirty="0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rgbClr val="1CB80E"/>
                  </a:solidFill>
                  <a:latin typeface="Chalkboard" panose="03050602040202020205" pitchFamily="66" charset="77"/>
                  <a:ea typeface="BM HANNA" panose="02000503000000020003" pitchFamily="2" charset="-127"/>
                </a:rPr>
                <a:t>RAM / cache qui </a:t>
              </a:r>
              <a:r>
                <a:rPr lang="en-US" sz="1050" dirty="0" err="1">
                  <a:solidFill>
                    <a:srgbClr val="1CB80E"/>
                  </a:solidFill>
                  <a:latin typeface="Chalkboard" panose="03050602040202020205" pitchFamily="66" charset="77"/>
                  <a:ea typeface="BM HANNA" panose="02000503000000020003" pitchFamily="2" charset="-127"/>
                </a:rPr>
                <a:t>peut</a:t>
              </a:r>
              <a:r>
                <a:rPr lang="en-US" sz="1050" dirty="0">
                  <a:solidFill>
                    <a:srgbClr val="1CB80E"/>
                  </a:solidFill>
                  <a:latin typeface="Chalkboard" panose="03050602040202020205" pitchFamily="66" charset="77"/>
                  <a:ea typeface="BM HANNA" panose="02000503000000020003" pitchFamily="2" charset="-127"/>
                </a:rPr>
                <a:t> </a:t>
              </a:r>
              <a:r>
                <a:rPr lang="en-US" sz="1050" dirty="0" err="1">
                  <a:solidFill>
                    <a:srgbClr val="1CB80E"/>
                  </a:solidFill>
                  <a:latin typeface="Chalkboard" panose="03050602040202020205" pitchFamily="66" charset="77"/>
                  <a:ea typeface="BM HANNA" panose="02000503000000020003" pitchFamily="2" charset="-127"/>
                </a:rPr>
                <a:t>être</a:t>
              </a:r>
              <a:r>
                <a:rPr lang="en-US" sz="1050" dirty="0">
                  <a:solidFill>
                    <a:srgbClr val="1CB80E"/>
                  </a:solidFill>
                  <a:latin typeface="Chalkboard" panose="03050602040202020205" pitchFamily="66" charset="77"/>
                  <a:ea typeface="BM HANNA" panose="02000503000000020003" pitchFamily="2" charset="-127"/>
                </a:rPr>
                <a:t> </a:t>
              </a:r>
              <a:r>
                <a:rPr lang="en-US" sz="1050" dirty="0" err="1">
                  <a:solidFill>
                    <a:srgbClr val="1CB80E"/>
                  </a:solidFill>
                  <a:latin typeface="Chalkboard" panose="03050602040202020205" pitchFamily="66" charset="77"/>
                  <a:ea typeface="BM HANNA" panose="02000503000000020003" pitchFamily="2" charset="-127"/>
                </a:rPr>
                <a:t>utilisé</a:t>
              </a:r>
              <a:r>
                <a:rPr lang="en-US" sz="1050" dirty="0">
                  <a:solidFill>
                    <a:srgbClr val="1CB80E"/>
                  </a:solidFill>
                  <a:latin typeface="Chalkboard" panose="03050602040202020205" pitchFamily="66" charset="77"/>
                  <a:ea typeface="BM HANNA" panose="02000503000000020003" pitchFamily="2" charset="-127"/>
                </a:rPr>
                <a:t> pour stocker </a:t>
              </a:r>
              <a:r>
                <a:rPr lang="en-US" sz="1050" dirty="0" err="1">
                  <a:solidFill>
                    <a:srgbClr val="1CB80E"/>
                  </a:solidFill>
                  <a:latin typeface="Chalkboard" panose="03050602040202020205" pitchFamily="66" charset="77"/>
                  <a:ea typeface="BM HANNA" panose="02000503000000020003" pitchFamily="2" charset="-127"/>
                </a:rPr>
                <a:t>temporairement</a:t>
              </a:r>
              <a:r>
                <a:rPr lang="en-US" sz="1050" dirty="0">
                  <a:solidFill>
                    <a:srgbClr val="1CB80E"/>
                  </a:solidFill>
                  <a:latin typeface="Chalkboard" panose="03050602040202020205" pitchFamily="66" charset="77"/>
                  <a:ea typeface="BM HANNA" panose="02000503000000020003" pitchFamily="2" charset="-127"/>
                </a:rPr>
                <a:t> des </a:t>
              </a:r>
              <a:r>
                <a:rPr lang="en-US" sz="1050" dirty="0" err="1">
                  <a:solidFill>
                    <a:srgbClr val="1CB80E"/>
                  </a:solidFill>
                  <a:latin typeface="Chalkboard" panose="03050602040202020205" pitchFamily="66" charset="77"/>
                  <a:ea typeface="BM HANNA" panose="02000503000000020003" pitchFamily="2" charset="-127"/>
                </a:rPr>
                <a:t>infos</a:t>
              </a:r>
              <a:endParaRPr lang="en-US" sz="1050" dirty="0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6BA1FBF-122A-BF11-6BE5-D9A35FB1F8CD}"/>
              </a:ext>
            </a:extLst>
          </p:cNvPr>
          <p:cNvGrpSpPr/>
          <p:nvPr/>
        </p:nvGrpSpPr>
        <p:grpSpPr>
          <a:xfrm>
            <a:off x="3945259" y="1793829"/>
            <a:ext cx="3820648" cy="2624847"/>
            <a:chOff x="3205953" y="1481509"/>
            <a:chExt cx="5767200" cy="396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F0941AD-25D5-3454-7294-FA2AD7842B3E}"/>
                    </a:ext>
                  </a:extLst>
                </p14:cNvPr>
                <p14:cNvContentPartPr/>
                <p14:nvPr/>
              </p14:nvContentPartPr>
              <p14:xfrm>
                <a:off x="7114473" y="2248669"/>
                <a:ext cx="1359720" cy="6771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F0941AD-25D5-3454-7294-FA2AD7842B3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060149" y="2194322"/>
                  <a:ext cx="1467824" cy="78531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B9A8AED-30BE-D997-AE60-E115C1FE44C5}"/>
                </a:ext>
              </a:extLst>
            </p:cNvPr>
            <p:cNvGrpSpPr/>
            <p:nvPr/>
          </p:nvGrpSpPr>
          <p:grpSpPr>
            <a:xfrm>
              <a:off x="3205953" y="1481509"/>
              <a:ext cx="5767200" cy="3962160"/>
              <a:chOff x="3205953" y="1481509"/>
              <a:chExt cx="5767200" cy="3962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C1CEEBB6-A986-75CA-9BCF-E6C9367148A3}"/>
                      </a:ext>
                    </a:extLst>
                  </p14:cNvPr>
                  <p14:cNvContentPartPr/>
                  <p14:nvPr/>
                </p14:nvContentPartPr>
                <p14:xfrm>
                  <a:off x="3950433" y="1481509"/>
                  <a:ext cx="2670480" cy="115020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C1CEEBB6-A986-75CA-9BCF-E6C9367148A3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896089" y="1427177"/>
                    <a:ext cx="2778625" cy="125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62EF6FA2-E059-5D06-6F1B-0AF77D28C209}"/>
                      </a:ext>
                    </a:extLst>
                  </p14:cNvPr>
                  <p14:cNvContentPartPr/>
                  <p14:nvPr/>
                </p14:nvContentPartPr>
                <p14:xfrm>
                  <a:off x="6346233" y="1724149"/>
                  <a:ext cx="1480320" cy="52668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62EF6FA2-E059-5D06-6F1B-0AF77D28C209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6291889" y="1669852"/>
                    <a:ext cx="1588464" cy="6347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7F162BA6-9B10-70D3-172B-56E5F60E8750}"/>
                      </a:ext>
                    </a:extLst>
                  </p14:cNvPr>
                  <p14:cNvContentPartPr/>
                  <p14:nvPr/>
                </p14:nvContentPartPr>
                <p14:xfrm>
                  <a:off x="7849953" y="2975869"/>
                  <a:ext cx="1123200" cy="218916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7F162BA6-9B10-70D3-172B-56E5F60E8750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7795613" y="2921534"/>
                    <a:ext cx="1231336" cy="22972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D5666858-A74F-9C13-8DA8-52E6B797ACA0}"/>
                      </a:ext>
                    </a:extLst>
                  </p14:cNvPr>
                  <p14:cNvContentPartPr/>
                  <p14:nvPr/>
                </p14:nvContentPartPr>
                <p14:xfrm>
                  <a:off x="3356073" y="2508949"/>
                  <a:ext cx="871920" cy="78876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D5666858-A74F-9C13-8DA8-52E6B797ACA0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3301748" y="2455170"/>
                    <a:ext cx="980027" cy="8968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8A1FA7EC-A2FB-4D8C-A0CC-BC5478B0CBAE}"/>
                      </a:ext>
                    </a:extLst>
                  </p14:cNvPr>
                  <p14:cNvContentPartPr/>
                  <p14:nvPr/>
                </p14:nvContentPartPr>
                <p14:xfrm>
                  <a:off x="3205953" y="3243709"/>
                  <a:ext cx="253080" cy="76752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8A1FA7EC-A2FB-4D8C-A0CC-BC5478B0CBAE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151644" y="3189934"/>
                    <a:ext cx="361155" cy="8756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39B0DE75-E030-BB43-28D0-5EFC6B07802D}"/>
                      </a:ext>
                    </a:extLst>
                  </p14:cNvPr>
                  <p14:cNvContentPartPr/>
                  <p14:nvPr/>
                </p14:nvContentPartPr>
                <p14:xfrm>
                  <a:off x="3403233" y="4017709"/>
                  <a:ext cx="834840" cy="85536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39B0DE75-E030-BB43-28D0-5EFC6B07802D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349425" y="3963944"/>
                    <a:ext cx="943000" cy="9634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25307282-944C-F64D-0E9F-070FDC9ACC6D}"/>
                      </a:ext>
                    </a:extLst>
                  </p14:cNvPr>
                  <p14:cNvContentPartPr/>
                  <p14:nvPr/>
                </p14:nvContentPartPr>
                <p14:xfrm>
                  <a:off x="4237713" y="4667149"/>
                  <a:ext cx="1181160" cy="67644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25307282-944C-F64D-0E9F-070FDC9ACC6D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4183382" y="4612816"/>
                    <a:ext cx="1289279" cy="7845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DAC33F61-E184-1C2E-86F6-8D9ABE1CE27D}"/>
                      </a:ext>
                    </a:extLst>
                  </p14:cNvPr>
                  <p14:cNvContentPartPr/>
                  <p14:nvPr/>
                </p14:nvContentPartPr>
                <p14:xfrm>
                  <a:off x="5133033" y="5104189"/>
                  <a:ext cx="1291680" cy="30276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DAC33F61-E184-1C2E-86F6-8D9ABE1CE27D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5079236" y="5049931"/>
                    <a:ext cx="1399818" cy="4107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CA09A53A-26BF-785B-8D5E-77512BBB31DC}"/>
                      </a:ext>
                    </a:extLst>
                  </p14:cNvPr>
                  <p14:cNvContentPartPr/>
                  <p14:nvPr/>
                </p14:nvContentPartPr>
                <p14:xfrm>
                  <a:off x="6142473" y="4917709"/>
                  <a:ext cx="1124280" cy="52596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CA09A53A-26BF-785B-8D5E-77512BBB31DC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6088160" y="4863374"/>
                    <a:ext cx="1232363" cy="634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D4584BE5-6C00-A736-66BA-7366B6EC2143}"/>
                      </a:ext>
                    </a:extLst>
                  </p14:cNvPr>
                  <p14:cNvContentPartPr/>
                  <p14:nvPr/>
                </p14:nvContentPartPr>
                <p14:xfrm>
                  <a:off x="7108353" y="4665349"/>
                  <a:ext cx="834840" cy="627480"/>
                </p14:xfrm>
              </p:contentPart>
            </mc:Choice>
            <mc:Fallback xmlns=""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D4584BE5-6C00-A736-66BA-7366B6EC214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7054037" y="4611022"/>
                    <a:ext cx="942929" cy="73559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EF63B4F-455E-ABB1-E58B-2CF974AC76B3}"/>
              </a:ext>
            </a:extLst>
          </p:cNvPr>
          <p:cNvSpPr/>
          <p:nvPr/>
        </p:nvSpPr>
        <p:spPr>
          <a:xfrm>
            <a:off x="4714244" y="2806994"/>
            <a:ext cx="136288" cy="511111"/>
          </a:xfrm>
          <a:custGeom>
            <a:avLst/>
            <a:gdLst>
              <a:gd name="csX0" fmla="*/ 0 w 136288"/>
              <a:gd name="csY0" fmla="*/ 0 h 511111"/>
              <a:gd name="csX1" fmla="*/ 136288 w 136288"/>
              <a:gd name="csY1" fmla="*/ 0 h 511111"/>
              <a:gd name="csX2" fmla="*/ 136288 w 136288"/>
              <a:gd name="csY2" fmla="*/ 511111 h 511111"/>
              <a:gd name="csX3" fmla="*/ 0 w 136288"/>
              <a:gd name="csY3" fmla="*/ 511111 h 511111"/>
              <a:gd name="csX4" fmla="*/ 0 w 136288"/>
              <a:gd name="csY4" fmla="*/ 0 h 5111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36288" h="511111" extrusionOk="0">
                <a:moveTo>
                  <a:pt x="0" y="0"/>
                </a:moveTo>
                <a:cubicBezTo>
                  <a:pt x="25733" y="-2067"/>
                  <a:pt x="76374" y="-7207"/>
                  <a:pt x="136288" y="0"/>
                </a:cubicBezTo>
                <a:cubicBezTo>
                  <a:pt x="174845" y="138821"/>
                  <a:pt x="120607" y="321916"/>
                  <a:pt x="136288" y="511111"/>
                </a:cubicBezTo>
                <a:cubicBezTo>
                  <a:pt x="81375" y="521197"/>
                  <a:pt x="49562" y="522517"/>
                  <a:pt x="0" y="511111"/>
                </a:cubicBezTo>
                <a:cubicBezTo>
                  <a:pt x="-28185" y="392598"/>
                  <a:pt x="39742" y="83097"/>
                  <a:pt x="0" y="0"/>
                </a:cubicBezTo>
                <a:close/>
              </a:path>
            </a:pathLst>
          </a:custGeom>
          <a:noFill/>
          <a:ln>
            <a:solidFill>
              <a:srgbClr val="1CB80E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latin typeface="Chalkboard" panose="03050602040202020205" pitchFamily="66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E147D3-90FC-B6C4-D058-305DE5B65711}"/>
              </a:ext>
            </a:extLst>
          </p:cNvPr>
          <p:cNvSpPr/>
          <p:nvPr/>
        </p:nvSpPr>
        <p:spPr>
          <a:xfrm>
            <a:off x="5354798" y="2906371"/>
            <a:ext cx="368660" cy="336701"/>
          </a:xfrm>
          <a:custGeom>
            <a:avLst/>
            <a:gdLst>
              <a:gd name="csX0" fmla="*/ 0 w 368660"/>
              <a:gd name="csY0" fmla="*/ 0 h 336701"/>
              <a:gd name="csX1" fmla="*/ 368660 w 368660"/>
              <a:gd name="csY1" fmla="*/ 0 h 336701"/>
              <a:gd name="csX2" fmla="*/ 368660 w 368660"/>
              <a:gd name="csY2" fmla="*/ 336701 h 336701"/>
              <a:gd name="csX3" fmla="*/ 0 w 368660"/>
              <a:gd name="csY3" fmla="*/ 336701 h 336701"/>
              <a:gd name="csX4" fmla="*/ 0 w 368660"/>
              <a:gd name="csY4" fmla="*/ 0 h 33670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68660" h="336701" extrusionOk="0">
                <a:moveTo>
                  <a:pt x="0" y="0"/>
                </a:moveTo>
                <a:cubicBezTo>
                  <a:pt x="145954" y="-29051"/>
                  <a:pt x="274497" y="20777"/>
                  <a:pt x="368660" y="0"/>
                </a:cubicBezTo>
                <a:cubicBezTo>
                  <a:pt x="383592" y="80776"/>
                  <a:pt x="339639" y="193741"/>
                  <a:pt x="368660" y="336701"/>
                </a:cubicBezTo>
                <a:cubicBezTo>
                  <a:pt x="264190" y="352920"/>
                  <a:pt x="163139" y="351362"/>
                  <a:pt x="0" y="336701"/>
                </a:cubicBezTo>
                <a:cubicBezTo>
                  <a:pt x="-7178" y="189072"/>
                  <a:pt x="11872" y="148625"/>
                  <a:pt x="0" y="0"/>
                </a:cubicBezTo>
                <a:close/>
              </a:path>
            </a:pathLst>
          </a:custGeom>
          <a:noFill/>
          <a:ln>
            <a:solidFill>
              <a:srgbClr val="1CB80E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latin typeface="Chalkboard" panose="03050602040202020205" pitchFamily="66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4BFA9E-269A-2B31-1BB9-3C983549A8D3}"/>
              </a:ext>
            </a:extLst>
          </p:cNvPr>
          <p:cNvSpPr/>
          <p:nvPr/>
        </p:nvSpPr>
        <p:spPr>
          <a:xfrm>
            <a:off x="6432468" y="2758236"/>
            <a:ext cx="651112" cy="552891"/>
          </a:xfrm>
          <a:custGeom>
            <a:avLst/>
            <a:gdLst>
              <a:gd name="csX0" fmla="*/ 0 w 651112"/>
              <a:gd name="csY0" fmla="*/ 0 h 552891"/>
              <a:gd name="csX1" fmla="*/ 651112 w 651112"/>
              <a:gd name="csY1" fmla="*/ 0 h 552891"/>
              <a:gd name="csX2" fmla="*/ 651112 w 651112"/>
              <a:gd name="csY2" fmla="*/ 552891 h 552891"/>
              <a:gd name="csX3" fmla="*/ 0 w 651112"/>
              <a:gd name="csY3" fmla="*/ 552891 h 552891"/>
              <a:gd name="csX4" fmla="*/ 0 w 651112"/>
              <a:gd name="csY4" fmla="*/ 0 h 55289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651112" h="552891" extrusionOk="0">
                <a:moveTo>
                  <a:pt x="0" y="0"/>
                </a:moveTo>
                <a:cubicBezTo>
                  <a:pt x="127152" y="-22858"/>
                  <a:pt x="383491" y="-12397"/>
                  <a:pt x="651112" y="0"/>
                </a:cubicBezTo>
                <a:cubicBezTo>
                  <a:pt x="693290" y="212867"/>
                  <a:pt x="630919" y="328938"/>
                  <a:pt x="651112" y="552891"/>
                </a:cubicBezTo>
                <a:cubicBezTo>
                  <a:pt x="335823" y="530181"/>
                  <a:pt x="276138" y="568848"/>
                  <a:pt x="0" y="552891"/>
                </a:cubicBezTo>
                <a:cubicBezTo>
                  <a:pt x="-8628" y="347284"/>
                  <a:pt x="49620" y="236175"/>
                  <a:pt x="0" y="0"/>
                </a:cubicBezTo>
                <a:close/>
              </a:path>
            </a:pathLst>
          </a:custGeom>
          <a:noFill/>
          <a:ln>
            <a:solidFill>
              <a:srgbClr val="1CB80E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latin typeface="Chalkboard" panose="03050602040202020205" pitchFamily="66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C4BD9C-723F-5568-C414-0D605297D5BD}"/>
              </a:ext>
            </a:extLst>
          </p:cNvPr>
          <p:cNvSpPr/>
          <p:nvPr/>
        </p:nvSpPr>
        <p:spPr>
          <a:xfrm>
            <a:off x="5832501" y="3565763"/>
            <a:ext cx="553064" cy="415692"/>
          </a:xfrm>
          <a:custGeom>
            <a:avLst/>
            <a:gdLst>
              <a:gd name="csX0" fmla="*/ 0 w 553064"/>
              <a:gd name="csY0" fmla="*/ 0 h 415692"/>
              <a:gd name="csX1" fmla="*/ 553064 w 553064"/>
              <a:gd name="csY1" fmla="*/ 0 h 415692"/>
              <a:gd name="csX2" fmla="*/ 553064 w 553064"/>
              <a:gd name="csY2" fmla="*/ 415692 h 415692"/>
              <a:gd name="csX3" fmla="*/ 0 w 553064"/>
              <a:gd name="csY3" fmla="*/ 415692 h 415692"/>
              <a:gd name="csX4" fmla="*/ 0 w 553064"/>
              <a:gd name="csY4" fmla="*/ 0 h 4156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53064" h="415692" extrusionOk="0">
                <a:moveTo>
                  <a:pt x="0" y="0"/>
                </a:moveTo>
                <a:cubicBezTo>
                  <a:pt x="174893" y="19669"/>
                  <a:pt x="467125" y="-13273"/>
                  <a:pt x="553064" y="0"/>
                </a:cubicBezTo>
                <a:cubicBezTo>
                  <a:pt x="523160" y="151720"/>
                  <a:pt x="561689" y="223739"/>
                  <a:pt x="553064" y="415692"/>
                </a:cubicBezTo>
                <a:cubicBezTo>
                  <a:pt x="339891" y="454239"/>
                  <a:pt x="259515" y="413653"/>
                  <a:pt x="0" y="415692"/>
                </a:cubicBezTo>
                <a:cubicBezTo>
                  <a:pt x="27313" y="333647"/>
                  <a:pt x="-15136" y="175022"/>
                  <a:pt x="0" y="0"/>
                </a:cubicBezTo>
                <a:close/>
              </a:path>
            </a:pathLst>
          </a:custGeom>
          <a:noFill/>
          <a:ln>
            <a:solidFill>
              <a:srgbClr val="1CB80E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latin typeface="Chalkboard" panose="03050602040202020205" pitchFamily="66" charset="77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8FBF7A5-13CE-F668-F288-384748CC191F}"/>
              </a:ext>
            </a:extLst>
          </p:cNvPr>
          <p:cNvCxnSpPr/>
          <p:nvPr/>
        </p:nvCxnSpPr>
        <p:spPr>
          <a:xfrm flipV="1">
            <a:off x="3540444" y="2974426"/>
            <a:ext cx="1173800" cy="22597"/>
          </a:xfrm>
          <a:prstGeom prst="straightConnector1">
            <a:avLst/>
          </a:prstGeom>
          <a:ln>
            <a:solidFill>
              <a:srgbClr val="1CB80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FA0009F-16E6-3975-1285-A925E124FDDE}"/>
              </a:ext>
            </a:extLst>
          </p:cNvPr>
          <p:cNvCxnSpPr/>
          <p:nvPr/>
        </p:nvCxnSpPr>
        <p:spPr>
          <a:xfrm flipV="1">
            <a:off x="3540444" y="3091820"/>
            <a:ext cx="1173800" cy="22597"/>
          </a:xfrm>
          <a:prstGeom prst="straightConnector1">
            <a:avLst/>
          </a:prstGeom>
          <a:ln>
            <a:solidFill>
              <a:srgbClr val="1CB80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FCE2F44-07B3-7899-C2AD-1F979933AEAF}"/>
              </a:ext>
            </a:extLst>
          </p:cNvPr>
          <p:cNvCxnSpPr/>
          <p:nvPr/>
        </p:nvCxnSpPr>
        <p:spPr>
          <a:xfrm flipV="1">
            <a:off x="3540444" y="3208143"/>
            <a:ext cx="1173800" cy="22597"/>
          </a:xfrm>
          <a:prstGeom prst="straightConnector1">
            <a:avLst/>
          </a:prstGeom>
          <a:ln>
            <a:solidFill>
              <a:srgbClr val="1CB80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F4677EF-4731-1F18-79C7-582A6B93B10D}"/>
              </a:ext>
            </a:extLst>
          </p:cNvPr>
          <p:cNvCxnSpPr>
            <a:cxnSpLocks/>
          </p:cNvCxnSpPr>
          <p:nvPr/>
        </p:nvCxnSpPr>
        <p:spPr>
          <a:xfrm>
            <a:off x="4899878" y="3029532"/>
            <a:ext cx="441949" cy="0"/>
          </a:xfrm>
          <a:prstGeom prst="straightConnector1">
            <a:avLst/>
          </a:prstGeom>
          <a:ln>
            <a:solidFill>
              <a:srgbClr val="1CB80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EAD5939-0FFF-074F-447F-2D134D0FDEA1}"/>
              </a:ext>
            </a:extLst>
          </p:cNvPr>
          <p:cNvCxnSpPr>
            <a:cxnSpLocks/>
          </p:cNvCxnSpPr>
          <p:nvPr/>
        </p:nvCxnSpPr>
        <p:spPr>
          <a:xfrm>
            <a:off x="4899877" y="3166551"/>
            <a:ext cx="441949" cy="0"/>
          </a:xfrm>
          <a:prstGeom prst="straightConnector1">
            <a:avLst/>
          </a:prstGeom>
          <a:ln>
            <a:solidFill>
              <a:srgbClr val="1CB80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2AC76CF-FC1C-33D8-16FD-00AEF48D752E}"/>
              </a:ext>
            </a:extLst>
          </p:cNvPr>
          <p:cNvCxnSpPr>
            <a:cxnSpLocks/>
          </p:cNvCxnSpPr>
          <p:nvPr/>
        </p:nvCxnSpPr>
        <p:spPr>
          <a:xfrm>
            <a:off x="5723458" y="3305219"/>
            <a:ext cx="109043" cy="203728"/>
          </a:xfrm>
          <a:prstGeom prst="straightConnector1">
            <a:avLst/>
          </a:prstGeom>
          <a:ln>
            <a:solidFill>
              <a:srgbClr val="1CB80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640197-097A-0843-F926-EAA5D880B65E}"/>
              </a:ext>
            </a:extLst>
          </p:cNvPr>
          <p:cNvCxnSpPr>
            <a:cxnSpLocks/>
          </p:cNvCxnSpPr>
          <p:nvPr/>
        </p:nvCxnSpPr>
        <p:spPr>
          <a:xfrm flipH="1">
            <a:off x="6335073" y="3314924"/>
            <a:ext cx="163945" cy="231950"/>
          </a:xfrm>
          <a:prstGeom prst="straightConnector1">
            <a:avLst/>
          </a:prstGeom>
          <a:ln>
            <a:solidFill>
              <a:srgbClr val="1CB80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77D3BFA-387B-D26D-94C9-530E1762B3FD}"/>
              </a:ext>
            </a:extLst>
          </p:cNvPr>
          <p:cNvSpPr txBox="1"/>
          <p:nvPr/>
        </p:nvSpPr>
        <p:spPr>
          <a:xfrm>
            <a:off x="2274977" y="2947763"/>
            <a:ext cx="1135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400" dirty="0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Information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8630EA-D74E-1E0D-3A6E-C14821F74DC4}"/>
              </a:ext>
            </a:extLst>
          </p:cNvPr>
          <p:cNvSpPr txBox="1"/>
          <p:nvPr/>
        </p:nvSpPr>
        <p:spPr>
          <a:xfrm>
            <a:off x="4492806" y="2515050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400" dirty="0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Filtre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5DF093-C4C7-1994-8823-EAF4CDCCDEE3}"/>
              </a:ext>
            </a:extLst>
          </p:cNvPr>
          <p:cNvSpPr txBox="1"/>
          <p:nvPr/>
        </p:nvSpPr>
        <p:spPr>
          <a:xfrm>
            <a:off x="5268794" y="2522927"/>
            <a:ext cx="546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400" dirty="0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MCT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D2A70C-A3B8-6FB1-9E96-A96EE8140F3C}"/>
              </a:ext>
            </a:extLst>
          </p:cNvPr>
          <p:cNvSpPr txBox="1"/>
          <p:nvPr/>
        </p:nvSpPr>
        <p:spPr>
          <a:xfrm>
            <a:off x="6484551" y="2428881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400" dirty="0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MLT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5E710C-A6F0-DD85-9C6B-D53872CA4A86}"/>
              </a:ext>
            </a:extLst>
          </p:cNvPr>
          <p:cNvSpPr txBox="1"/>
          <p:nvPr/>
        </p:nvSpPr>
        <p:spPr>
          <a:xfrm>
            <a:off x="5179474" y="3619681"/>
            <a:ext cx="545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400" dirty="0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MDT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EAC11B-52DB-6767-0542-27F213F18335}"/>
              </a:ext>
            </a:extLst>
          </p:cNvPr>
          <p:cNvSpPr txBox="1"/>
          <p:nvPr/>
        </p:nvSpPr>
        <p:spPr>
          <a:xfrm>
            <a:off x="4491299" y="4686007"/>
            <a:ext cx="4506362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050" b="1" dirty="0">
                <a:solidFill>
                  <a:schemeClr val="bg1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Mémoire de Travail (MDT)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La "pensée" </a:t>
            </a:r>
            <a:r>
              <a:rPr lang="en-US" sz="1050" dirty="0" err="1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proprement</a:t>
            </a:r>
            <a:r>
              <a:rPr lang="en-US" sz="1050" dirty="0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 </a:t>
            </a:r>
            <a:r>
              <a:rPr lang="en-US" sz="1050" dirty="0" err="1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dite</a:t>
            </a:r>
            <a:r>
              <a:rPr lang="en-US" sz="1050" dirty="0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 se </a:t>
            </a:r>
            <a:r>
              <a:rPr lang="en-US" sz="1050" dirty="0" err="1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déroule</a:t>
            </a:r>
            <a:r>
              <a:rPr lang="en-US" sz="1050" dirty="0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 dans la </a:t>
            </a:r>
            <a:r>
              <a:rPr lang="en-US" sz="1050" dirty="0" err="1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mémoire</a:t>
            </a:r>
            <a:r>
              <a:rPr lang="en-US" sz="1050" dirty="0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 de travail.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 err="1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Processeur</a:t>
            </a:r>
            <a:r>
              <a:rPr lang="en-US" sz="1050" dirty="0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 du </a:t>
            </a:r>
            <a:r>
              <a:rPr lang="en-US" sz="1050" dirty="0" err="1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cerveau</a:t>
            </a:r>
            <a:endParaRPr lang="en-US" sz="1050" dirty="0">
              <a:solidFill>
                <a:srgbClr val="1CB80E"/>
              </a:solidFill>
              <a:latin typeface="Chalkboard" panose="03050602040202020205" pitchFamily="66" charset="77"/>
              <a:ea typeface="BM HANNA" panose="02000503000000020003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A1AAA27-7B36-4780-F27E-46347BBB8DDB}"/>
              </a:ext>
            </a:extLst>
          </p:cNvPr>
          <p:cNvSpPr txBox="1"/>
          <p:nvPr/>
        </p:nvSpPr>
        <p:spPr>
          <a:xfrm>
            <a:off x="4158038" y="3215693"/>
            <a:ext cx="2391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100" dirty="0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64B722E-FD7F-B67C-91BF-ADA310AD270C}"/>
              </a:ext>
            </a:extLst>
          </p:cNvPr>
          <p:cNvSpPr txBox="1"/>
          <p:nvPr/>
        </p:nvSpPr>
        <p:spPr>
          <a:xfrm>
            <a:off x="4920841" y="3253067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100" dirty="0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07A3CF-4CA9-D938-C08D-8417B303A75B}"/>
              </a:ext>
            </a:extLst>
          </p:cNvPr>
          <p:cNvSpPr txBox="1"/>
          <p:nvPr/>
        </p:nvSpPr>
        <p:spPr>
          <a:xfrm>
            <a:off x="5759208" y="3174414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100" dirty="0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D73E6BC-6B53-426C-3FB4-D6AF8F13C307}"/>
              </a:ext>
            </a:extLst>
          </p:cNvPr>
          <p:cNvSpPr txBox="1"/>
          <p:nvPr/>
        </p:nvSpPr>
        <p:spPr>
          <a:xfrm>
            <a:off x="6483588" y="3354513"/>
            <a:ext cx="274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100" dirty="0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68291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DB5AEA-CB84-5A49-9C25-BB204DCC5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600" y="183568"/>
            <a:ext cx="8302800" cy="828029"/>
          </a:xfrm>
        </p:spPr>
        <p:txBody>
          <a:bodyPr/>
          <a:lstStyle/>
          <a:p>
            <a:r>
              <a:rPr lang="en-US" sz="2800" b="1" dirty="0"/>
              <a:t>Que se passe-t-il </a:t>
            </a:r>
            <a:r>
              <a:rPr lang="en-US" sz="2800" b="1" dirty="0" err="1"/>
              <a:t>lorsqu’on</a:t>
            </a:r>
            <a:r>
              <a:rPr lang="en-US" sz="2800" b="1" dirty="0"/>
              <a:t> </a:t>
            </a:r>
            <a:br>
              <a:rPr lang="en-US" sz="2800" b="1" dirty="0"/>
            </a:br>
            <a:r>
              <a:rPr lang="en-US" sz="2800" b="1" dirty="0"/>
              <a:t>lit du code ?</a:t>
            </a:r>
            <a:endParaRPr lang="en-US" sz="2800" dirty="0"/>
          </a:p>
        </p:txBody>
      </p:sp>
      <p:pic>
        <p:nvPicPr>
          <p:cNvPr id="16" name="Picture 4" descr="Hard Drive Icon Png #209329 - Free Icons Library">
            <a:extLst>
              <a:ext uri="{FF2B5EF4-FFF2-40B4-BE49-F238E27FC236}">
                <a16:creationId xmlns:a16="http://schemas.microsoft.com/office/drawing/2014/main" id="{7C20D0FB-60A2-B945-8BCB-99957AAD4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38896" y="2803953"/>
            <a:ext cx="474535" cy="474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>
            <a:extLst>
              <a:ext uri="{FF2B5EF4-FFF2-40B4-BE49-F238E27FC236}">
                <a16:creationId xmlns:a16="http://schemas.microsoft.com/office/drawing/2014/main" id="{A52950BC-294E-D24D-8431-E2A9F6B46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5921279" y="3588593"/>
            <a:ext cx="381604" cy="38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Icônes Computer RAM au style Color Hand Drawn">
            <a:extLst>
              <a:ext uri="{FF2B5EF4-FFF2-40B4-BE49-F238E27FC236}">
                <a16:creationId xmlns:a16="http://schemas.microsoft.com/office/drawing/2014/main" id="{5A348D02-AFFF-6847-B231-8AB653E2A7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05969" y="2993803"/>
            <a:ext cx="453564" cy="14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E111FFF-85F8-344F-89B9-09AA5C2135BB}"/>
              </a:ext>
            </a:extLst>
          </p:cNvPr>
          <p:cNvSpPr/>
          <p:nvPr/>
        </p:nvSpPr>
        <p:spPr>
          <a:xfrm>
            <a:off x="7668404" y="1793651"/>
            <a:ext cx="422263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FR" sz="1400" dirty="0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Utilise la MLT pour accéder à notre connaissance</a:t>
            </a:r>
          </a:p>
          <a:p>
            <a:pPr algn="ctr"/>
            <a:r>
              <a:rPr lang="fr-FR" sz="1100" dirty="0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(Mots clés par exemple)</a:t>
            </a:r>
            <a:endParaRPr lang="en-FR" sz="1100" dirty="0">
              <a:solidFill>
                <a:srgbClr val="1CB80E"/>
              </a:solidFill>
              <a:latin typeface="Chalkboard" panose="03050602040202020205" pitchFamily="66" charset="77"/>
              <a:ea typeface="BM HANNA" panose="02000503000000020003" pitchFamily="2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667C39-E3BC-E64D-B687-942AD021017F}"/>
              </a:ext>
            </a:extLst>
          </p:cNvPr>
          <p:cNvSpPr/>
          <p:nvPr/>
        </p:nvSpPr>
        <p:spPr>
          <a:xfrm>
            <a:off x="454067" y="1411946"/>
            <a:ext cx="35482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Utilise</a:t>
            </a:r>
            <a:r>
              <a:rPr lang="en-US" sz="1400" dirty="0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 la MCT pour stocker </a:t>
            </a:r>
            <a:r>
              <a:rPr lang="en-US" sz="1400" dirty="0" err="1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certaines</a:t>
            </a:r>
            <a:r>
              <a:rPr lang="en-US" sz="1400" dirty="0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 </a:t>
            </a:r>
            <a:r>
              <a:rPr lang="en-US" sz="1400" dirty="0" err="1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informations</a:t>
            </a:r>
            <a:r>
              <a:rPr lang="en-US" sz="1400" dirty="0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 que nous </a:t>
            </a:r>
            <a:r>
              <a:rPr lang="en-US" sz="1400" dirty="0" err="1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rencontrons</a:t>
            </a:r>
            <a:endParaRPr lang="en-FR" sz="1400" dirty="0">
              <a:solidFill>
                <a:srgbClr val="1CB80E"/>
              </a:solidFill>
              <a:latin typeface="Chalkboard" panose="03050602040202020205" pitchFamily="66" charset="77"/>
              <a:ea typeface="BM HANNA" panose="02000503000000020003" pitchFamily="2" charset="-12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201AB7-1A90-E346-965F-54EE2458DFBC}"/>
              </a:ext>
            </a:extLst>
          </p:cNvPr>
          <p:cNvSpPr/>
          <p:nvPr/>
        </p:nvSpPr>
        <p:spPr>
          <a:xfrm>
            <a:off x="3104419" y="4998662"/>
            <a:ext cx="596349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Essayer </a:t>
            </a:r>
            <a:r>
              <a:rPr lang="en-US" sz="1400" dirty="0" err="1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d'exécuter</a:t>
            </a:r>
            <a:r>
              <a:rPr lang="en-US" sz="1400" dirty="0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 </a:t>
            </a:r>
            <a:r>
              <a:rPr lang="en-US" sz="1400" dirty="0" err="1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mentalement</a:t>
            </a:r>
            <a:r>
              <a:rPr lang="en-US" sz="1400" dirty="0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 le code / </a:t>
            </a:r>
            <a:r>
              <a:rPr lang="en-US" sz="1400" dirty="0" err="1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comprendre</a:t>
            </a:r>
            <a:r>
              <a:rPr lang="en-US" sz="1400" dirty="0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 </a:t>
            </a:r>
            <a:r>
              <a:rPr lang="en-US" sz="1400" dirty="0" err="1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ce</a:t>
            </a:r>
            <a:r>
              <a:rPr lang="en-US" sz="1400" dirty="0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 qui se passe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TRACING</a:t>
            </a:r>
            <a:endParaRPr lang="en-US" sz="1100" b="1" dirty="0">
              <a:solidFill>
                <a:schemeClr val="bg1"/>
              </a:solidFill>
              <a:latin typeface="Chalkboard" panose="03050602040202020205" pitchFamily="66" charset="77"/>
              <a:ea typeface="BM HANNA" panose="02000503000000020003" pitchFamily="2" charset="-127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D8AA723-D3B2-3A37-2B54-690AE47C8FBE}"/>
              </a:ext>
            </a:extLst>
          </p:cNvPr>
          <p:cNvGrpSpPr/>
          <p:nvPr/>
        </p:nvGrpSpPr>
        <p:grpSpPr>
          <a:xfrm>
            <a:off x="3945259" y="1793829"/>
            <a:ext cx="3820648" cy="2624847"/>
            <a:chOff x="3205953" y="1481509"/>
            <a:chExt cx="5767200" cy="396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37D4882-8A98-EDC8-9ACF-59F2107A4A0A}"/>
                    </a:ext>
                  </a:extLst>
                </p14:cNvPr>
                <p14:cNvContentPartPr/>
                <p14:nvPr/>
              </p14:nvContentPartPr>
              <p14:xfrm>
                <a:off x="7114473" y="2248669"/>
                <a:ext cx="1359720" cy="6771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F0941AD-25D5-3454-7294-FA2AD7842B3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060149" y="2194322"/>
                  <a:ext cx="1467824" cy="78531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BDBF5B5-0FDE-EBD7-17BF-083D9F57F08E}"/>
                </a:ext>
              </a:extLst>
            </p:cNvPr>
            <p:cNvGrpSpPr/>
            <p:nvPr/>
          </p:nvGrpSpPr>
          <p:grpSpPr>
            <a:xfrm>
              <a:off x="3205953" y="1481509"/>
              <a:ext cx="5767200" cy="3962160"/>
              <a:chOff x="3205953" y="1481509"/>
              <a:chExt cx="5767200" cy="3962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7EF30923-AB8F-C52B-0493-63B7FAB66762}"/>
                      </a:ext>
                    </a:extLst>
                  </p14:cNvPr>
                  <p14:cNvContentPartPr/>
                  <p14:nvPr/>
                </p14:nvContentPartPr>
                <p14:xfrm>
                  <a:off x="3950433" y="1481509"/>
                  <a:ext cx="2670480" cy="115020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C1CEEBB6-A986-75CA-9BCF-E6C9367148A3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896089" y="1427177"/>
                    <a:ext cx="2778625" cy="125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AAF154D4-3E0B-B15C-86A9-817E17187792}"/>
                      </a:ext>
                    </a:extLst>
                  </p14:cNvPr>
                  <p14:cNvContentPartPr/>
                  <p14:nvPr/>
                </p14:nvContentPartPr>
                <p14:xfrm>
                  <a:off x="6346233" y="1724149"/>
                  <a:ext cx="1480320" cy="52668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62EF6FA2-E059-5D06-6F1B-0AF77D28C209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6291889" y="1669852"/>
                    <a:ext cx="1588464" cy="6347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0E164CF9-AC88-2FAB-E5AB-F448E4D84CEE}"/>
                      </a:ext>
                    </a:extLst>
                  </p14:cNvPr>
                  <p14:cNvContentPartPr/>
                  <p14:nvPr/>
                </p14:nvContentPartPr>
                <p14:xfrm>
                  <a:off x="7849953" y="2975869"/>
                  <a:ext cx="1123200" cy="218916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7F162BA6-9B10-70D3-172B-56E5F60E8750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7795613" y="2921534"/>
                    <a:ext cx="1231336" cy="22972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0D19C370-DA67-9CEC-4599-FE04AE8006ED}"/>
                      </a:ext>
                    </a:extLst>
                  </p14:cNvPr>
                  <p14:cNvContentPartPr/>
                  <p14:nvPr/>
                </p14:nvContentPartPr>
                <p14:xfrm>
                  <a:off x="3356073" y="2508949"/>
                  <a:ext cx="871920" cy="78876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D5666858-A74F-9C13-8DA8-52E6B797ACA0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3301748" y="2455170"/>
                    <a:ext cx="980027" cy="8968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F4137221-DC0F-F5CE-C29A-4F52E97CB9AE}"/>
                      </a:ext>
                    </a:extLst>
                  </p14:cNvPr>
                  <p14:cNvContentPartPr/>
                  <p14:nvPr/>
                </p14:nvContentPartPr>
                <p14:xfrm>
                  <a:off x="3205953" y="3243709"/>
                  <a:ext cx="253080" cy="76752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8A1FA7EC-A2FB-4D8C-A0CC-BC5478B0CBAE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151644" y="3189934"/>
                    <a:ext cx="361155" cy="8756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E5B5B2FA-6897-AC9D-1140-700C2CFD437B}"/>
                      </a:ext>
                    </a:extLst>
                  </p14:cNvPr>
                  <p14:cNvContentPartPr/>
                  <p14:nvPr/>
                </p14:nvContentPartPr>
                <p14:xfrm>
                  <a:off x="3403233" y="4017709"/>
                  <a:ext cx="834840" cy="85536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39B0DE75-E030-BB43-28D0-5EFC6B07802D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349425" y="3963944"/>
                    <a:ext cx="943000" cy="9634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4F172B4F-12EE-CCED-48D5-A617B3E9C452}"/>
                      </a:ext>
                    </a:extLst>
                  </p14:cNvPr>
                  <p14:cNvContentPartPr/>
                  <p14:nvPr/>
                </p14:nvContentPartPr>
                <p14:xfrm>
                  <a:off x="4237713" y="4667149"/>
                  <a:ext cx="1181160" cy="67644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25307282-944C-F64D-0E9F-070FDC9ACC6D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4183382" y="4612816"/>
                    <a:ext cx="1289279" cy="7845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78C4F328-1F71-1719-E04A-82DC76446038}"/>
                      </a:ext>
                    </a:extLst>
                  </p14:cNvPr>
                  <p14:cNvContentPartPr/>
                  <p14:nvPr/>
                </p14:nvContentPartPr>
                <p14:xfrm>
                  <a:off x="5133033" y="5104189"/>
                  <a:ext cx="1291680" cy="30276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DAC33F61-E184-1C2E-86F6-8D9ABE1CE27D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5079236" y="5049931"/>
                    <a:ext cx="1399818" cy="4107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E33257DD-2C7F-0FFC-2A54-1F5B900F56DA}"/>
                      </a:ext>
                    </a:extLst>
                  </p14:cNvPr>
                  <p14:cNvContentPartPr/>
                  <p14:nvPr/>
                </p14:nvContentPartPr>
                <p14:xfrm>
                  <a:off x="6142473" y="4917709"/>
                  <a:ext cx="1124280" cy="52596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CA09A53A-26BF-785B-8D5E-77512BBB31DC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6088160" y="4863374"/>
                    <a:ext cx="1232363" cy="634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81E1706A-4B18-774F-EFA9-35BA8DED8E1E}"/>
                      </a:ext>
                    </a:extLst>
                  </p14:cNvPr>
                  <p14:cNvContentPartPr/>
                  <p14:nvPr/>
                </p14:nvContentPartPr>
                <p14:xfrm>
                  <a:off x="7108353" y="4665349"/>
                  <a:ext cx="834840" cy="627480"/>
                </p14:xfrm>
              </p:contentPart>
            </mc:Choice>
            <mc:Fallback xmlns=""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D4584BE5-6C00-A736-66BA-7366B6EC214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7054037" y="4611022"/>
                    <a:ext cx="942929" cy="73559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B9386A9B-C37B-9CE3-7DC2-EFF542049DC4}"/>
              </a:ext>
            </a:extLst>
          </p:cNvPr>
          <p:cNvSpPr/>
          <p:nvPr/>
        </p:nvSpPr>
        <p:spPr>
          <a:xfrm>
            <a:off x="4714244" y="2806994"/>
            <a:ext cx="136288" cy="511111"/>
          </a:xfrm>
          <a:custGeom>
            <a:avLst/>
            <a:gdLst>
              <a:gd name="csX0" fmla="*/ 0 w 136288"/>
              <a:gd name="csY0" fmla="*/ 0 h 511111"/>
              <a:gd name="csX1" fmla="*/ 136288 w 136288"/>
              <a:gd name="csY1" fmla="*/ 0 h 511111"/>
              <a:gd name="csX2" fmla="*/ 136288 w 136288"/>
              <a:gd name="csY2" fmla="*/ 511111 h 511111"/>
              <a:gd name="csX3" fmla="*/ 0 w 136288"/>
              <a:gd name="csY3" fmla="*/ 511111 h 511111"/>
              <a:gd name="csX4" fmla="*/ 0 w 136288"/>
              <a:gd name="csY4" fmla="*/ 0 h 5111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36288" h="511111" extrusionOk="0">
                <a:moveTo>
                  <a:pt x="0" y="0"/>
                </a:moveTo>
                <a:cubicBezTo>
                  <a:pt x="25733" y="-2067"/>
                  <a:pt x="76374" y="-7207"/>
                  <a:pt x="136288" y="0"/>
                </a:cubicBezTo>
                <a:cubicBezTo>
                  <a:pt x="174845" y="138821"/>
                  <a:pt x="120607" y="321916"/>
                  <a:pt x="136288" y="511111"/>
                </a:cubicBezTo>
                <a:cubicBezTo>
                  <a:pt x="81375" y="521197"/>
                  <a:pt x="49562" y="522517"/>
                  <a:pt x="0" y="511111"/>
                </a:cubicBezTo>
                <a:cubicBezTo>
                  <a:pt x="-28185" y="392598"/>
                  <a:pt x="39742" y="83097"/>
                  <a:pt x="0" y="0"/>
                </a:cubicBezTo>
                <a:close/>
              </a:path>
            </a:pathLst>
          </a:custGeom>
          <a:noFill/>
          <a:ln>
            <a:solidFill>
              <a:srgbClr val="1CB80E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latin typeface="Chalkboard" panose="03050602040202020205" pitchFamily="66" charset="77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B970FE2-5363-D16F-0C20-3C149943FA71}"/>
              </a:ext>
            </a:extLst>
          </p:cNvPr>
          <p:cNvSpPr/>
          <p:nvPr/>
        </p:nvSpPr>
        <p:spPr>
          <a:xfrm>
            <a:off x="5354798" y="2906371"/>
            <a:ext cx="368660" cy="336701"/>
          </a:xfrm>
          <a:custGeom>
            <a:avLst/>
            <a:gdLst>
              <a:gd name="csX0" fmla="*/ 0 w 368660"/>
              <a:gd name="csY0" fmla="*/ 0 h 336701"/>
              <a:gd name="csX1" fmla="*/ 368660 w 368660"/>
              <a:gd name="csY1" fmla="*/ 0 h 336701"/>
              <a:gd name="csX2" fmla="*/ 368660 w 368660"/>
              <a:gd name="csY2" fmla="*/ 336701 h 336701"/>
              <a:gd name="csX3" fmla="*/ 0 w 368660"/>
              <a:gd name="csY3" fmla="*/ 336701 h 336701"/>
              <a:gd name="csX4" fmla="*/ 0 w 368660"/>
              <a:gd name="csY4" fmla="*/ 0 h 33670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68660" h="336701" extrusionOk="0">
                <a:moveTo>
                  <a:pt x="0" y="0"/>
                </a:moveTo>
                <a:cubicBezTo>
                  <a:pt x="145954" y="-29051"/>
                  <a:pt x="274497" y="20777"/>
                  <a:pt x="368660" y="0"/>
                </a:cubicBezTo>
                <a:cubicBezTo>
                  <a:pt x="383592" y="80776"/>
                  <a:pt x="339639" y="193741"/>
                  <a:pt x="368660" y="336701"/>
                </a:cubicBezTo>
                <a:cubicBezTo>
                  <a:pt x="264190" y="352920"/>
                  <a:pt x="163139" y="351362"/>
                  <a:pt x="0" y="336701"/>
                </a:cubicBezTo>
                <a:cubicBezTo>
                  <a:pt x="-7178" y="189072"/>
                  <a:pt x="11872" y="148625"/>
                  <a:pt x="0" y="0"/>
                </a:cubicBezTo>
                <a:close/>
              </a:path>
            </a:pathLst>
          </a:custGeom>
          <a:noFill/>
          <a:ln>
            <a:solidFill>
              <a:srgbClr val="1CB80E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latin typeface="Chalkboard" panose="03050602040202020205" pitchFamily="66" charset="77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D3C0913-78CB-721F-EA91-FABF95580327}"/>
              </a:ext>
            </a:extLst>
          </p:cNvPr>
          <p:cNvSpPr/>
          <p:nvPr/>
        </p:nvSpPr>
        <p:spPr>
          <a:xfrm>
            <a:off x="6432468" y="2758236"/>
            <a:ext cx="651112" cy="552891"/>
          </a:xfrm>
          <a:custGeom>
            <a:avLst/>
            <a:gdLst>
              <a:gd name="csX0" fmla="*/ 0 w 651112"/>
              <a:gd name="csY0" fmla="*/ 0 h 552891"/>
              <a:gd name="csX1" fmla="*/ 651112 w 651112"/>
              <a:gd name="csY1" fmla="*/ 0 h 552891"/>
              <a:gd name="csX2" fmla="*/ 651112 w 651112"/>
              <a:gd name="csY2" fmla="*/ 552891 h 552891"/>
              <a:gd name="csX3" fmla="*/ 0 w 651112"/>
              <a:gd name="csY3" fmla="*/ 552891 h 552891"/>
              <a:gd name="csX4" fmla="*/ 0 w 651112"/>
              <a:gd name="csY4" fmla="*/ 0 h 55289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651112" h="552891" extrusionOk="0">
                <a:moveTo>
                  <a:pt x="0" y="0"/>
                </a:moveTo>
                <a:cubicBezTo>
                  <a:pt x="127152" y="-22858"/>
                  <a:pt x="383491" y="-12397"/>
                  <a:pt x="651112" y="0"/>
                </a:cubicBezTo>
                <a:cubicBezTo>
                  <a:pt x="693290" y="212867"/>
                  <a:pt x="630919" y="328938"/>
                  <a:pt x="651112" y="552891"/>
                </a:cubicBezTo>
                <a:cubicBezTo>
                  <a:pt x="335823" y="530181"/>
                  <a:pt x="276138" y="568848"/>
                  <a:pt x="0" y="552891"/>
                </a:cubicBezTo>
                <a:cubicBezTo>
                  <a:pt x="-8628" y="347284"/>
                  <a:pt x="49620" y="236175"/>
                  <a:pt x="0" y="0"/>
                </a:cubicBezTo>
                <a:close/>
              </a:path>
            </a:pathLst>
          </a:custGeom>
          <a:noFill/>
          <a:ln>
            <a:solidFill>
              <a:srgbClr val="1CB80E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latin typeface="Chalkboard" panose="03050602040202020205" pitchFamily="66" charset="77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F414E36-ECA4-3D46-7B59-CD4E5133C3D1}"/>
              </a:ext>
            </a:extLst>
          </p:cNvPr>
          <p:cNvSpPr/>
          <p:nvPr/>
        </p:nvSpPr>
        <p:spPr>
          <a:xfrm>
            <a:off x="5832501" y="3565763"/>
            <a:ext cx="553064" cy="415692"/>
          </a:xfrm>
          <a:custGeom>
            <a:avLst/>
            <a:gdLst>
              <a:gd name="csX0" fmla="*/ 0 w 553064"/>
              <a:gd name="csY0" fmla="*/ 0 h 415692"/>
              <a:gd name="csX1" fmla="*/ 553064 w 553064"/>
              <a:gd name="csY1" fmla="*/ 0 h 415692"/>
              <a:gd name="csX2" fmla="*/ 553064 w 553064"/>
              <a:gd name="csY2" fmla="*/ 415692 h 415692"/>
              <a:gd name="csX3" fmla="*/ 0 w 553064"/>
              <a:gd name="csY3" fmla="*/ 415692 h 415692"/>
              <a:gd name="csX4" fmla="*/ 0 w 553064"/>
              <a:gd name="csY4" fmla="*/ 0 h 4156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53064" h="415692" extrusionOk="0">
                <a:moveTo>
                  <a:pt x="0" y="0"/>
                </a:moveTo>
                <a:cubicBezTo>
                  <a:pt x="174893" y="19669"/>
                  <a:pt x="467125" y="-13273"/>
                  <a:pt x="553064" y="0"/>
                </a:cubicBezTo>
                <a:cubicBezTo>
                  <a:pt x="523160" y="151720"/>
                  <a:pt x="561689" y="223739"/>
                  <a:pt x="553064" y="415692"/>
                </a:cubicBezTo>
                <a:cubicBezTo>
                  <a:pt x="339891" y="454239"/>
                  <a:pt x="259515" y="413653"/>
                  <a:pt x="0" y="415692"/>
                </a:cubicBezTo>
                <a:cubicBezTo>
                  <a:pt x="27313" y="333647"/>
                  <a:pt x="-15136" y="175022"/>
                  <a:pt x="0" y="0"/>
                </a:cubicBezTo>
                <a:close/>
              </a:path>
            </a:pathLst>
          </a:custGeom>
          <a:noFill/>
          <a:ln>
            <a:solidFill>
              <a:srgbClr val="1CB80E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latin typeface="Chalkboard" panose="03050602040202020205" pitchFamily="66" charset="77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88921D9-7AF6-F3DC-1CA5-BA04D9D9B598}"/>
              </a:ext>
            </a:extLst>
          </p:cNvPr>
          <p:cNvCxnSpPr/>
          <p:nvPr/>
        </p:nvCxnSpPr>
        <p:spPr>
          <a:xfrm flipV="1">
            <a:off x="3540444" y="2974426"/>
            <a:ext cx="1173800" cy="22597"/>
          </a:xfrm>
          <a:prstGeom prst="straightConnector1">
            <a:avLst/>
          </a:prstGeom>
          <a:ln>
            <a:solidFill>
              <a:srgbClr val="1CB80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6BF3619-DBAF-6C10-4A93-A4CD26640566}"/>
              </a:ext>
            </a:extLst>
          </p:cNvPr>
          <p:cNvCxnSpPr/>
          <p:nvPr/>
        </p:nvCxnSpPr>
        <p:spPr>
          <a:xfrm flipV="1">
            <a:off x="3540444" y="3091820"/>
            <a:ext cx="1173800" cy="22597"/>
          </a:xfrm>
          <a:prstGeom prst="straightConnector1">
            <a:avLst/>
          </a:prstGeom>
          <a:ln>
            <a:solidFill>
              <a:srgbClr val="1CB80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62E26AC-8EC6-8D5B-870D-21C17A431B65}"/>
              </a:ext>
            </a:extLst>
          </p:cNvPr>
          <p:cNvCxnSpPr/>
          <p:nvPr/>
        </p:nvCxnSpPr>
        <p:spPr>
          <a:xfrm flipV="1">
            <a:off x="3540444" y="3208143"/>
            <a:ext cx="1173800" cy="22597"/>
          </a:xfrm>
          <a:prstGeom prst="straightConnector1">
            <a:avLst/>
          </a:prstGeom>
          <a:ln>
            <a:solidFill>
              <a:srgbClr val="1CB80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4991F97-BA17-3D49-E200-DF0920134483}"/>
              </a:ext>
            </a:extLst>
          </p:cNvPr>
          <p:cNvCxnSpPr>
            <a:cxnSpLocks/>
          </p:cNvCxnSpPr>
          <p:nvPr/>
        </p:nvCxnSpPr>
        <p:spPr>
          <a:xfrm>
            <a:off x="4899878" y="3029532"/>
            <a:ext cx="441949" cy="0"/>
          </a:xfrm>
          <a:prstGeom prst="straightConnector1">
            <a:avLst/>
          </a:prstGeom>
          <a:ln>
            <a:solidFill>
              <a:srgbClr val="1CB80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EDD8E17-EF37-E669-9988-F09F9FB4CFAA}"/>
              </a:ext>
            </a:extLst>
          </p:cNvPr>
          <p:cNvCxnSpPr>
            <a:cxnSpLocks/>
          </p:cNvCxnSpPr>
          <p:nvPr/>
        </p:nvCxnSpPr>
        <p:spPr>
          <a:xfrm>
            <a:off x="4899877" y="3166551"/>
            <a:ext cx="441949" cy="0"/>
          </a:xfrm>
          <a:prstGeom prst="straightConnector1">
            <a:avLst/>
          </a:prstGeom>
          <a:ln>
            <a:solidFill>
              <a:srgbClr val="1CB80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0" name="Straight Arrow Connector 10239">
            <a:extLst>
              <a:ext uri="{FF2B5EF4-FFF2-40B4-BE49-F238E27FC236}">
                <a16:creationId xmlns:a16="http://schemas.microsoft.com/office/drawing/2014/main" id="{E4E7460A-5D73-2495-715C-F80247373D17}"/>
              </a:ext>
            </a:extLst>
          </p:cNvPr>
          <p:cNvCxnSpPr>
            <a:cxnSpLocks/>
          </p:cNvCxnSpPr>
          <p:nvPr/>
        </p:nvCxnSpPr>
        <p:spPr>
          <a:xfrm>
            <a:off x="5723458" y="3305219"/>
            <a:ext cx="109043" cy="203728"/>
          </a:xfrm>
          <a:prstGeom prst="straightConnector1">
            <a:avLst/>
          </a:prstGeom>
          <a:ln>
            <a:solidFill>
              <a:srgbClr val="1CB80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1" name="Straight Arrow Connector 10240">
            <a:extLst>
              <a:ext uri="{FF2B5EF4-FFF2-40B4-BE49-F238E27FC236}">
                <a16:creationId xmlns:a16="http://schemas.microsoft.com/office/drawing/2014/main" id="{9A7F838D-08EA-6BCD-655A-96BAEAA21EC1}"/>
              </a:ext>
            </a:extLst>
          </p:cNvPr>
          <p:cNvCxnSpPr>
            <a:cxnSpLocks/>
          </p:cNvCxnSpPr>
          <p:nvPr/>
        </p:nvCxnSpPr>
        <p:spPr>
          <a:xfrm flipH="1">
            <a:off x="6335073" y="3314924"/>
            <a:ext cx="163945" cy="231950"/>
          </a:xfrm>
          <a:prstGeom prst="straightConnector1">
            <a:avLst/>
          </a:prstGeom>
          <a:ln>
            <a:solidFill>
              <a:srgbClr val="1CB80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3" name="TextBox 10242">
            <a:extLst>
              <a:ext uri="{FF2B5EF4-FFF2-40B4-BE49-F238E27FC236}">
                <a16:creationId xmlns:a16="http://schemas.microsoft.com/office/drawing/2014/main" id="{E7AD0D10-55C8-3B3A-B6B4-C7AFA0AAF297}"/>
              </a:ext>
            </a:extLst>
          </p:cNvPr>
          <p:cNvSpPr txBox="1"/>
          <p:nvPr/>
        </p:nvSpPr>
        <p:spPr>
          <a:xfrm>
            <a:off x="2274977" y="2947763"/>
            <a:ext cx="1135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400" dirty="0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Information</a:t>
            </a:r>
          </a:p>
        </p:txBody>
      </p:sp>
      <p:sp>
        <p:nvSpPr>
          <p:cNvPr id="10244" name="TextBox 10243">
            <a:extLst>
              <a:ext uri="{FF2B5EF4-FFF2-40B4-BE49-F238E27FC236}">
                <a16:creationId xmlns:a16="http://schemas.microsoft.com/office/drawing/2014/main" id="{77D996A8-EE39-2BCC-92CF-6DB3EA09E583}"/>
              </a:ext>
            </a:extLst>
          </p:cNvPr>
          <p:cNvSpPr txBox="1"/>
          <p:nvPr/>
        </p:nvSpPr>
        <p:spPr>
          <a:xfrm>
            <a:off x="4492806" y="2515050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400" dirty="0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Filtre</a:t>
            </a:r>
          </a:p>
        </p:txBody>
      </p:sp>
      <p:sp>
        <p:nvSpPr>
          <p:cNvPr id="10245" name="TextBox 10244">
            <a:extLst>
              <a:ext uri="{FF2B5EF4-FFF2-40B4-BE49-F238E27FC236}">
                <a16:creationId xmlns:a16="http://schemas.microsoft.com/office/drawing/2014/main" id="{B95535F5-F1BF-AE4B-241A-4B30960AF800}"/>
              </a:ext>
            </a:extLst>
          </p:cNvPr>
          <p:cNvSpPr txBox="1"/>
          <p:nvPr/>
        </p:nvSpPr>
        <p:spPr>
          <a:xfrm>
            <a:off x="5268794" y="2522927"/>
            <a:ext cx="546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400" dirty="0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MCT</a:t>
            </a:r>
          </a:p>
        </p:txBody>
      </p:sp>
      <p:sp>
        <p:nvSpPr>
          <p:cNvPr id="10246" name="TextBox 10245">
            <a:extLst>
              <a:ext uri="{FF2B5EF4-FFF2-40B4-BE49-F238E27FC236}">
                <a16:creationId xmlns:a16="http://schemas.microsoft.com/office/drawing/2014/main" id="{AB4CD263-7ED3-6E30-D5D4-2F888EFDFB38}"/>
              </a:ext>
            </a:extLst>
          </p:cNvPr>
          <p:cNvSpPr txBox="1"/>
          <p:nvPr/>
        </p:nvSpPr>
        <p:spPr>
          <a:xfrm>
            <a:off x="6484551" y="2428881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400" dirty="0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MLT</a:t>
            </a:r>
          </a:p>
        </p:txBody>
      </p:sp>
      <p:sp>
        <p:nvSpPr>
          <p:cNvPr id="10247" name="TextBox 10246">
            <a:extLst>
              <a:ext uri="{FF2B5EF4-FFF2-40B4-BE49-F238E27FC236}">
                <a16:creationId xmlns:a16="http://schemas.microsoft.com/office/drawing/2014/main" id="{8198BBEF-8242-7687-7087-2E0D3DA25AE5}"/>
              </a:ext>
            </a:extLst>
          </p:cNvPr>
          <p:cNvSpPr txBox="1"/>
          <p:nvPr/>
        </p:nvSpPr>
        <p:spPr>
          <a:xfrm>
            <a:off x="5179474" y="3619681"/>
            <a:ext cx="545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400" dirty="0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MDT</a:t>
            </a:r>
          </a:p>
        </p:txBody>
      </p:sp>
      <p:sp>
        <p:nvSpPr>
          <p:cNvPr id="10248" name="TextBox 10247">
            <a:extLst>
              <a:ext uri="{FF2B5EF4-FFF2-40B4-BE49-F238E27FC236}">
                <a16:creationId xmlns:a16="http://schemas.microsoft.com/office/drawing/2014/main" id="{8B451373-1236-BC85-E649-F56825134EF5}"/>
              </a:ext>
            </a:extLst>
          </p:cNvPr>
          <p:cNvSpPr txBox="1"/>
          <p:nvPr/>
        </p:nvSpPr>
        <p:spPr>
          <a:xfrm>
            <a:off x="4158038" y="3215693"/>
            <a:ext cx="2391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100" dirty="0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1</a:t>
            </a:r>
          </a:p>
        </p:txBody>
      </p:sp>
      <p:sp>
        <p:nvSpPr>
          <p:cNvPr id="10249" name="TextBox 10248">
            <a:extLst>
              <a:ext uri="{FF2B5EF4-FFF2-40B4-BE49-F238E27FC236}">
                <a16:creationId xmlns:a16="http://schemas.microsoft.com/office/drawing/2014/main" id="{E44CA64E-4D54-D4F2-F2EA-20EF7FCF1EBB}"/>
              </a:ext>
            </a:extLst>
          </p:cNvPr>
          <p:cNvSpPr txBox="1"/>
          <p:nvPr/>
        </p:nvSpPr>
        <p:spPr>
          <a:xfrm>
            <a:off x="4920841" y="3253067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100" dirty="0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2</a:t>
            </a:r>
          </a:p>
        </p:txBody>
      </p:sp>
      <p:sp>
        <p:nvSpPr>
          <p:cNvPr id="10251" name="TextBox 10250">
            <a:extLst>
              <a:ext uri="{FF2B5EF4-FFF2-40B4-BE49-F238E27FC236}">
                <a16:creationId xmlns:a16="http://schemas.microsoft.com/office/drawing/2014/main" id="{056DF1E4-796B-39E9-E987-985F114648EE}"/>
              </a:ext>
            </a:extLst>
          </p:cNvPr>
          <p:cNvSpPr txBox="1"/>
          <p:nvPr/>
        </p:nvSpPr>
        <p:spPr>
          <a:xfrm>
            <a:off x="6483588" y="3354513"/>
            <a:ext cx="274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100" dirty="0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4</a:t>
            </a:r>
          </a:p>
        </p:txBody>
      </p:sp>
      <p:sp>
        <p:nvSpPr>
          <p:cNvPr id="10252" name="TextBox 10251">
            <a:extLst>
              <a:ext uri="{FF2B5EF4-FFF2-40B4-BE49-F238E27FC236}">
                <a16:creationId xmlns:a16="http://schemas.microsoft.com/office/drawing/2014/main" id="{E3D29CD7-DF04-4895-211D-5BF9A197C6E0}"/>
              </a:ext>
            </a:extLst>
          </p:cNvPr>
          <p:cNvSpPr txBox="1"/>
          <p:nvPr/>
        </p:nvSpPr>
        <p:spPr>
          <a:xfrm>
            <a:off x="5759208" y="3174414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100" dirty="0">
                <a:solidFill>
                  <a:srgbClr val="1CB80E"/>
                </a:solidFill>
                <a:latin typeface="Chalkboard" panose="03050602040202020205" pitchFamily="66" charset="77"/>
                <a:ea typeface="BM HANNA" panose="02000503000000020003" pitchFamily="2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4693732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D6BB9951-56FE-164C-962C-C9811A6C895F}" vid="{CB0C74FB-63D6-7745-A216-7854B15ECE72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Material</Template>
  <TotalTime>3986</TotalTime>
  <Words>2987</Words>
  <Application>Microsoft Macintosh PowerPoint</Application>
  <PresentationFormat>Widescreen</PresentationFormat>
  <Paragraphs>350</Paragraphs>
  <Slides>49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Consolas</vt:lpstr>
      <vt:lpstr>Arial</vt:lpstr>
      <vt:lpstr>Chalkboard</vt:lpstr>
      <vt:lpstr>BM HANNA</vt:lpstr>
      <vt:lpstr>Wingdings</vt:lpstr>
      <vt:lpstr>Material</vt:lpstr>
      <vt:lpstr>Clean Code du point de vue de la cognition</vt:lpstr>
      <vt:lpstr>Mon Intention</vt:lpstr>
      <vt:lpstr>Clean Code</vt:lpstr>
      <vt:lpstr>Cognition</vt:lpstr>
      <vt:lpstr>Un mot sur le livre</vt:lpstr>
      <vt:lpstr>Lecture de code</vt:lpstr>
      <vt:lpstr>Testons votre cerveau</vt:lpstr>
      <vt:lpstr>Différents processus cognitifs</vt:lpstr>
      <vt:lpstr>Que se passe-t-il lorsqu’on  lit du code ?</vt:lpstr>
      <vt:lpstr>Que se passe-t-il lorsqu’on  lit du code ?</vt:lpstr>
      <vt:lpstr>Comment on peut s’améliorer ?</vt:lpstr>
      <vt:lpstr>Pourquoi c’est important ?</vt:lpstr>
      <vt:lpstr>Pourquoi c’est aussi difficile ?</vt:lpstr>
      <vt:lpstr>Surpasser ces limites</vt:lpstr>
      <vt:lpstr>L’experience de De Groot sur les Devs</vt:lpstr>
      <vt:lpstr>Chunking ?</vt:lpstr>
      <vt:lpstr>Chunking 1</vt:lpstr>
      <vt:lpstr>Chunking 2</vt:lpstr>
      <vt:lpstr>Chunking 3</vt:lpstr>
      <vt:lpstr>Ecrire du code “chunkable” Aider sa MCT</vt:lpstr>
      <vt:lpstr>Design Patterns</vt:lpstr>
      <vt:lpstr>Design Patterns</vt:lpstr>
      <vt:lpstr>Ecrire des commentaires</vt:lpstr>
      <vt:lpstr>Ecrire des commentaires</vt:lpstr>
      <vt:lpstr>Ecrire des commentaires</vt:lpstr>
      <vt:lpstr>Comment s’ameliorer à  la lecture de code complexe ?</vt:lpstr>
      <vt:lpstr>Memoire de Travail (MDT)</vt:lpstr>
      <vt:lpstr>Technique 1 Refactorer pour reduire la charge cognitive</vt:lpstr>
      <vt:lpstr>Technique 2 Dependency graph</vt:lpstr>
      <vt:lpstr>Technique 3 State table</vt:lpstr>
      <vt:lpstr>PowerPoint Presentation</vt:lpstr>
      <vt:lpstr>Strategies de comprehension de code</vt:lpstr>
      <vt:lpstr>PowerPoint Presentation</vt:lpstr>
      <vt:lpstr>PowerPoint Presentation</vt:lpstr>
      <vt:lpstr>PowerPoint Presentation</vt:lpstr>
      <vt:lpstr>Technique 5 AI Assistant</vt:lpstr>
      <vt:lpstr>Ecrire du code de meilleure qualite (du point de vue cognitif)</vt:lpstr>
      <vt:lpstr>Mieux nommer</vt:lpstr>
      <vt:lpstr>Pourquoi se focaliser sur le nommage ?</vt:lpstr>
      <vt:lpstr>Un bon nom peut être défini de manière syntaxique</vt:lpstr>
      <vt:lpstr>La seconde litteraire</vt:lpstr>
      <vt:lpstr>Code Smells beaucoup de charge cognitive…</vt:lpstr>
      <vt:lpstr>PowerPoint Presentation</vt:lpstr>
      <vt:lpstr>Linguistic Anti Patterns</vt:lpstr>
      <vt:lpstr>Ses trouvailles</vt:lpstr>
      <vt:lpstr>Comment s’en prémunir ?</vt:lpstr>
      <vt:lpstr>Abstract</vt:lpstr>
      <vt:lpstr>PowerPoint Presentation</vt:lpstr>
      <vt:lpstr>A decouvrir en plus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Yoan Thirion</dc:creator>
  <cp:lastModifiedBy>Yoan Thirion</cp:lastModifiedBy>
  <cp:revision>154</cp:revision>
  <dcterms:created xsi:type="dcterms:W3CDTF">2021-08-24T08:56:14Z</dcterms:created>
  <dcterms:modified xsi:type="dcterms:W3CDTF">2025-12-10T07:37:26Z</dcterms:modified>
</cp:coreProperties>
</file>